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5"/>
    <p:sldMasterId id="2147483651" r:id="rId6"/>
    <p:sldMasterId id="2147483713" r:id="rId7"/>
    <p:sldMasterId id="2147483734" r:id="rId8"/>
    <p:sldMasterId id="2147483747" r:id="rId9"/>
    <p:sldMasterId id="2147483758" r:id="rId10"/>
    <p:sldMasterId id="2147483778" r:id="rId11"/>
    <p:sldMasterId id="2147483798" r:id="rId12"/>
  </p:sldMasterIdLst>
  <p:notesMasterIdLst>
    <p:notesMasterId r:id="rId39"/>
  </p:notesMasterIdLst>
  <p:handoutMasterIdLst>
    <p:handoutMasterId r:id="rId40"/>
  </p:handoutMasterIdLst>
  <p:sldIdLst>
    <p:sldId id="413" r:id="rId13"/>
    <p:sldId id="414" r:id="rId14"/>
    <p:sldId id="378" r:id="rId15"/>
    <p:sldId id="379" r:id="rId16"/>
    <p:sldId id="416" r:id="rId17"/>
    <p:sldId id="391" r:id="rId18"/>
    <p:sldId id="396" r:id="rId19"/>
    <p:sldId id="397" r:id="rId20"/>
    <p:sldId id="384" r:id="rId21"/>
    <p:sldId id="398" r:id="rId22"/>
    <p:sldId id="404" r:id="rId23"/>
    <p:sldId id="385" r:id="rId24"/>
    <p:sldId id="386" r:id="rId25"/>
    <p:sldId id="387" r:id="rId26"/>
    <p:sldId id="429" r:id="rId27"/>
    <p:sldId id="428" r:id="rId28"/>
    <p:sldId id="425" r:id="rId29"/>
    <p:sldId id="426" r:id="rId30"/>
    <p:sldId id="422" r:id="rId31"/>
    <p:sldId id="431" r:id="rId32"/>
    <p:sldId id="423" r:id="rId33"/>
    <p:sldId id="434" r:id="rId34"/>
    <p:sldId id="433" r:id="rId35"/>
    <p:sldId id="419" r:id="rId36"/>
    <p:sldId id="418" r:id="rId37"/>
    <p:sldId id="279" r:id="rId38"/>
  </p:sldIdLst>
  <p:sldSz cx="9144000" cy="5143500" type="screen16x9"/>
  <p:notesSz cx="6858000" cy="9144000"/>
  <p:embeddedFontLst>
    <p:embeddedFont>
      <p:font typeface="Segoe UI Light" panose="020B0502040204020203" pitchFamily="34" charset="0"/>
      <p:regular r:id="rId41"/>
      <p:italic r:id="rId42"/>
    </p:embeddedFont>
    <p:embeddedFont>
      <p:font typeface="Segoe UI Symbol" panose="020B0502040204020203" pitchFamily="34" charset="0"/>
      <p:regular r:id="rId43"/>
    </p:embeddedFont>
    <p:embeddedFont>
      <p:font typeface="Segoe UI" panose="020B0502040204020203" pitchFamily="34" charset="0"/>
      <p:regular r:id="rId44"/>
      <p:bold r:id="rId45"/>
      <p:italic r:id="rId46"/>
      <p:boldItalic r:id="rId47"/>
    </p:embeddedFont>
    <p:embeddedFont>
      <p:font typeface="Segoe Light" panose="020B0604020202020204" charset="0"/>
      <p:regular r:id="rId48"/>
      <p:italic r:id="rId49"/>
    </p:embeddedFont>
    <p:embeddedFont>
      <p:font typeface="Calibri" panose="020F0502020204030204" pitchFamily="34" charset="0"/>
      <p:regular r:id="rId50"/>
      <p:bold r:id="rId51"/>
      <p:italic r:id="rId52"/>
      <p:boldItalic r:id="rId53"/>
    </p:embeddedFont>
    <p:embeddedFont>
      <p:font typeface="Segoe UI Semibold" panose="020B0702040204020203" pitchFamily="34" charset="0"/>
      <p:bold r:id="rId54"/>
      <p:boldItalic r:id="rId55"/>
    </p:embeddedFont>
    <p:embeddedFont>
      <p:font typeface="Consolas" panose="020B0609020204030204" pitchFamily="49" charset="0"/>
      <p:regular r:id="rId56"/>
      <p:bold r:id="rId57"/>
      <p:italic r:id="rId58"/>
      <p:boldItalic r:id="rId59"/>
    </p:embeddedFont>
  </p:embeddedFontLst>
  <p:defaultText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rystal Wright"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AEEF"/>
    <a:srgbClr val="B2B2B2"/>
    <a:srgbClr val="000000"/>
    <a:srgbClr val="00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9" autoAdjust="0"/>
    <p:restoredTop sz="81898" autoAdjust="0"/>
  </p:normalViewPr>
  <p:slideViewPr>
    <p:cSldViewPr>
      <p:cViewPr varScale="1">
        <p:scale>
          <a:sx n="93" d="100"/>
          <a:sy n="93" d="100"/>
        </p:scale>
        <p:origin x="444"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6.fntdata"/><Relationship Id="rId59" Type="http://schemas.openxmlformats.org/officeDocument/2006/relationships/font" Target="fonts/font19.fntdata"/></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011782826119638E-2"/>
          <c:y val="6.8408387299201859E-2"/>
          <c:w val="0.93395679630422801"/>
          <c:h val="0.76743302913146938"/>
        </c:manualLayout>
      </c:layout>
      <c:barChart>
        <c:barDir val="col"/>
        <c:grouping val="clustered"/>
        <c:varyColors val="0"/>
        <c:ser>
          <c:idx val="0"/>
          <c:order val="0"/>
          <c:tx>
            <c:strRef>
              <c:f>Sheet1!$B$1</c:f>
              <c:strCache>
                <c:ptCount val="1"/>
                <c:pt idx="0">
                  <c:v>Column2</c:v>
                </c:pt>
              </c:strCache>
            </c:strRef>
          </c:tx>
          <c:spPr>
            <a:solidFill>
              <a:schemeClr val="tx1"/>
            </a:solidFill>
            <a:ln>
              <a:solidFill>
                <a:schemeClr val="bg1"/>
              </a:solidFill>
            </a:ln>
            <a:effectLst/>
          </c:spPr>
          <c:invertIfNegative val="0"/>
          <c:cat>
            <c:numRef>
              <c:f>Sheet1!$A$2:$A$5</c:f>
              <c:numCache>
                <c:formatCode>General</c:formatCode>
                <c:ptCount val="4"/>
                <c:pt idx="0">
                  <c:v>2005</c:v>
                </c:pt>
                <c:pt idx="1">
                  <c:v>2008</c:v>
                </c:pt>
                <c:pt idx="2">
                  <c:v>2015</c:v>
                </c:pt>
              </c:numCache>
            </c:numRef>
          </c:cat>
          <c:val>
            <c:numRef>
              <c:f>Sheet1!$B$2:$B$5</c:f>
              <c:numCache>
                <c:formatCode>General</c:formatCode>
                <c:ptCount val="4"/>
                <c:pt idx="0">
                  <c:v>130</c:v>
                </c:pt>
                <c:pt idx="1">
                  <c:v>1227</c:v>
                </c:pt>
                <c:pt idx="2">
                  <c:v>7910</c:v>
                </c:pt>
              </c:numCache>
            </c:numRef>
          </c:val>
        </c:ser>
        <c:dLbls>
          <c:showLegendKey val="0"/>
          <c:showVal val="0"/>
          <c:showCatName val="0"/>
          <c:showSerName val="0"/>
          <c:showPercent val="0"/>
          <c:showBubbleSize val="0"/>
        </c:dLbls>
        <c:gapWidth val="38"/>
        <c:overlap val="52"/>
        <c:axId val="648127744"/>
        <c:axId val="648138328"/>
      </c:barChart>
      <c:catAx>
        <c:axId val="648127744"/>
        <c:scaling>
          <c:orientation val="minMax"/>
        </c:scaling>
        <c:delete val="1"/>
        <c:axPos val="b"/>
        <c:numFmt formatCode="General" sourceLinked="1"/>
        <c:majorTickMark val="out"/>
        <c:minorTickMark val="none"/>
        <c:tickLblPos val="nextTo"/>
        <c:crossAx val="648138328"/>
        <c:crosses val="autoZero"/>
        <c:auto val="1"/>
        <c:lblAlgn val="ctr"/>
        <c:lblOffset val="100"/>
        <c:noMultiLvlLbl val="0"/>
      </c:catAx>
      <c:valAx>
        <c:axId val="648138328"/>
        <c:scaling>
          <c:orientation val="minMax"/>
        </c:scaling>
        <c:delete val="1"/>
        <c:axPos val="l"/>
        <c:majorGridlines>
          <c:spPr>
            <a:ln>
              <a:noFill/>
            </a:ln>
            <a:effectLst>
              <a:glow>
                <a:schemeClr val="accent1">
                  <a:alpha val="40000"/>
                </a:schemeClr>
              </a:glow>
            </a:effectLst>
          </c:spPr>
        </c:majorGridlines>
        <c:numFmt formatCode="General" sourceLinked="1"/>
        <c:majorTickMark val="out"/>
        <c:minorTickMark val="none"/>
        <c:tickLblPos val="nextTo"/>
        <c:crossAx val="648127744"/>
        <c:crosses val="autoZero"/>
        <c:crossBetween val="between"/>
      </c:valAx>
      <c:spPr>
        <a:solidFill>
          <a:srgbClr val="191919">
            <a:alpha val="0"/>
          </a:srgbClr>
        </a:solidFill>
      </c:spPr>
    </c:plotArea>
    <c:plotVisOnly val="1"/>
    <c:dispBlanksAs val="gap"/>
    <c:showDLblsOverMax val="0"/>
  </c:chart>
  <c:spPr>
    <a:noFill/>
    <a:ln>
      <a:noFill/>
    </a:ln>
    <a:effectLst/>
  </c:spPr>
  <c:txPr>
    <a:bodyPr/>
    <a:lstStyle/>
    <a:p>
      <a:pPr>
        <a:defRPr sz="1800"/>
      </a:pPr>
      <a:endParaRPr lang="ru-RU"/>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drawing1.xml><?xml version="1.0" encoding="utf-8"?>
<c:userShapes xmlns:c="http://schemas.openxmlformats.org/drawingml/2006/chart">
  <cdr:relSizeAnchor xmlns:cdr="http://schemas.openxmlformats.org/drawingml/2006/chartDrawing">
    <cdr:from>
      <cdr:x>0</cdr:x>
      <cdr:y>0.83233</cdr:y>
    </cdr:from>
    <cdr:to>
      <cdr:x>0.26907</cdr:x>
      <cdr:y>0.99023</cdr:y>
    </cdr:to>
    <cdr:sp macro="" textlink="">
      <cdr:nvSpPr>
        <cdr:cNvPr id="2" name="TextBox 1"/>
        <cdr:cNvSpPr txBox="1"/>
      </cdr:nvSpPr>
      <cdr:spPr>
        <a:xfrm xmlns:a="http://schemas.openxmlformats.org/drawingml/2006/main">
          <a:off x="0" y="1946780"/>
          <a:ext cx="882767" cy="369332"/>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a:r>
            <a:rPr lang="ru-RU"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2005</a:t>
          </a:r>
        </a:p>
        <a:p xmlns:a="http://schemas.openxmlformats.org/drawingml/2006/main">
          <a:pPr algn="ctr"/>
          <a:r>
            <a:rPr lang="ru-RU"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130 </a:t>
          </a:r>
          <a:r>
            <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EB</a:t>
          </a:r>
        </a:p>
      </cdr:txBody>
    </cdr:sp>
  </cdr:relSizeAnchor>
  <cdr:relSizeAnchor xmlns:cdr="http://schemas.openxmlformats.org/drawingml/2006/chartDrawing">
    <cdr:from>
      <cdr:x>0.23179</cdr:x>
      <cdr:y>0.83843</cdr:y>
    </cdr:from>
    <cdr:to>
      <cdr:x>0.50086</cdr:x>
      <cdr:y>0.99633</cdr:y>
    </cdr:to>
    <cdr:sp macro="" textlink="">
      <cdr:nvSpPr>
        <cdr:cNvPr id="3" name="TextBox 1"/>
        <cdr:cNvSpPr txBox="1"/>
      </cdr:nvSpPr>
      <cdr:spPr>
        <a:xfrm xmlns:a="http://schemas.openxmlformats.org/drawingml/2006/main">
          <a:off x="760460" y="1961046"/>
          <a:ext cx="882767"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ru-RU"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200</a:t>
          </a:r>
          <a:r>
            <a:rPr lang="en-US"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8</a:t>
          </a:r>
          <a:endParaRPr lang="ru-RU"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xmlns:a="http://schemas.openxmlformats.org/drawingml/2006/main">
          <a:pPr algn="ctr"/>
          <a:r>
            <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1227</a:t>
          </a:r>
          <a:r>
            <a:rPr lang="ru-RU"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EB</a:t>
          </a:r>
        </a:p>
      </cdr:txBody>
    </cdr:sp>
  </cdr:relSizeAnchor>
  <cdr:relSizeAnchor xmlns:cdr="http://schemas.openxmlformats.org/drawingml/2006/chartDrawing">
    <cdr:from>
      <cdr:x>0.47872</cdr:x>
      <cdr:y>0.83216</cdr:y>
    </cdr:from>
    <cdr:to>
      <cdr:x>0.74779</cdr:x>
      <cdr:y>0.99006</cdr:y>
    </cdr:to>
    <cdr:sp macro="" textlink="">
      <cdr:nvSpPr>
        <cdr:cNvPr id="4" name="TextBox 1"/>
        <cdr:cNvSpPr txBox="1"/>
      </cdr:nvSpPr>
      <cdr:spPr>
        <a:xfrm xmlns:a="http://schemas.openxmlformats.org/drawingml/2006/main">
          <a:off x="1570568" y="1946381"/>
          <a:ext cx="882767" cy="36933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ru-RU"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20</a:t>
          </a:r>
          <a:r>
            <a:rPr lang="en-US"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15</a:t>
          </a:r>
          <a:endParaRPr lang="ru-RU" sz="1200" b="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xmlns:a="http://schemas.openxmlformats.org/drawingml/2006/main">
          <a:pPr algn="ctr"/>
          <a:r>
            <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7910</a:t>
          </a:r>
          <a:r>
            <a:rPr lang="ru-RU"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EB</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9E1EF-5993-4E10-B058-E766579C1440}" type="datetimeFigureOut">
              <a:rPr lang="ru-RU" smtClean="0"/>
              <a:t>24.02.2014</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579472-F78C-47B9-8390-6A4A8EB40284}" type="slidenum">
              <a:rPr lang="ru-RU" smtClean="0"/>
              <a:t>‹#›</a:t>
            </a:fld>
            <a:endParaRPr lang="ru-RU"/>
          </a:p>
        </p:txBody>
      </p:sp>
    </p:spTree>
    <p:extLst>
      <p:ext uri="{BB962C8B-B14F-4D97-AF65-F5344CB8AC3E}">
        <p14:creationId xmlns:p14="http://schemas.microsoft.com/office/powerpoint/2010/main" val="39295342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37702-1180-4B58-B0A2-BA558530B33E}" type="datetimeFigureOut">
              <a:rPr lang="en-US" smtClean="0"/>
              <a:t>2/24/2014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A03E73-F066-4FDC-9DDA-EA5A1D533968}" type="slidenum">
              <a:rPr lang="en-US" smtClean="0"/>
              <a:t>‹#›</a:t>
            </a:fld>
            <a:endParaRPr lang="en-US"/>
          </a:p>
        </p:txBody>
      </p:sp>
    </p:spTree>
    <p:extLst>
      <p:ext uri="{BB962C8B-B14F-4D97-AF65-F5344CB8AC3E}">
        <p14:creationId xmlns:p14="http://schemas.microsoft.com/office/powerpoint/2010/main" val="544827011"/>
      </p:ext>
    </p:extLst>
  </p:cSld>
  <p:clrMap bg1="lt1" tx1="dk1" bg2="lt2" tx2="dk2" accent1="accent1" accent2="accent2" accent3="accent3" accent4="accent4" accent5="accent5" accent6="accent6" hlink="hlink" folHlink="folHlink"/>
  <p:hf sldNum="0" hdr="0" ftr="0" dt="0"/>
  <p:notesStyle>
    <a:lvl1pPr marL="0" algn="l" defTabSz="914286" rtl="0" eaLnBrk="1" latinLnBrk="0" hangingPunct="1">
      <a:defRPr sz="1200" kern="1200">
        <a:solidFill>
          <a:schemeClr val="tx1"/>
        </a:solidFill>
        <a:latin typeface="+mn-lt"/>
        <a:ea typeface="+mn-ea"/>
        <a:cs typeface="+mn-cs"/>
      </a:defRPr>
    </a:lvl1pPr>
    <a:lvl2pPr marL="457143" algn="l" defTabSz="914286" rtl="0" eaLnBrk="1" latinLnBrk="0" hangingPunct="1">
      <a:defRPr sz="1200" kern="1200">
        <a:solidFill>
          <a:schemeClr val="tx1"/>
        </a:solidFill>
        <a:latin typeface="+mn-lt"/>
        <a:ea typeface="+mn-ea"/>
        <a:cs typeface="+mn-cs"/>
      </a:defRPr>
    </a:lvl2pPr>
    <a:lvl3pPr marL="914286" algn="l" defTabSz="914286" rtl="0" eaLnBrk="1" latinLnBrk="0" hangingPunct="1">
      <a:defRPr sz="1200" kern="1200">
        <a:solidFill>
          <a:schemeClr val="tx1"/>
        </a:solidFill>
        <a:latin typeface="+mn-lt"/>
        <a:ea typeface="+mn-ea"/>
        <a:cs typeface="+mn-cs"/>
      </a:defRPr>
    </a:lvl3pPr>
    <a:lvl4pPr marL="1371429" algn="l" defTabSz="914286" rtl="0" eaLnBrk="1" latinLnBrk="0" hangingPunct="1">
      <a:defRPr sz="1200" kern="1200">
        <a:solidFill>
          <a:schemeClr val="tx1"/>
        </a:solidFill>
        <a:latin typeface="+mn-lt"/>
        <a:ea typeface="+mn-ea"/>
        <a:cs typeface="+mn-cs"/>
      </a:defRPr>
    </a:lvl4pPr>
    <a:lvl5pPr marL="1828572" algn="l" defTabSz="914286" rtl="0" eaLnBrk="1" latinLnBrk="0" hangingPunct="1">
      <a:defRPr sz="1200" kern="1200">
        <a:solidFill>
          <a:schemeClr val="tx1"/>
        </a:solidFill>
        <a:latin typeface="+mn-lt"/>
        <a:ea typeface="+mn-ea"/>
        <a:cs typeface="+mn-cs"/>
      </a:defRPr>
    </a:lvl5pPr>
    <a:lvl6pPr marL="2285714" algn="l" defTabSz="914286" rtl="0" eaLnBrk="1" latinLnBrk="0" hangingPunct="1">
      <a:defRPr sz="1200" kern="1200">
        <a:solidFill>
          <a:schemeClr val="tx1"/>
        </a:solidFill>
        <a:latin typeface="+mn-lt"/>
        <a:ea typeface="+mn-ea"/>
        <a:cs typeface="+mn-cs"/>
      </a:defRPr>
    </a:lvl6pPr>
    <a:lvl7pPr marL="2742858" algn="l" defTabSz="914286" rtl="0" eaLnBrk="1" latinLnBrk="0" hangingPunct="1">
      <a:defRPr sz="1200" kern="1200">
        <a:solidFill>
          <a:schemeClr val="tx1"/>
        </a:solidFill>
        <a:latin typeface="+mn-lt"/>
        <a:ea typeface="+mn-ea"/>
        <a:cs typeface="+mn-cs"/>
      </a:defRPr>
    </a:lvl7pPr>
    <a:lvl8pPr marL="3199999" algn="l" defTabSz="914286" rtl="0" eaLnBrk="1" latinLnBrk="0" hangingPunct="1">
      <a:defRPr sz="1200" kern="1200">
        <a:solidFill>
          <a:schemeClr val="tx1"/>
        </a:solidFill>
        <a:latin typeface="+mn-lt"/>
        <a:ea typeface="+mn-ea"/>
        <a:cs typeface="+mn-cs"/>
      </a:defRPr>
    </a:lvl8pPr>
    <a:lvl9pPr marL="3657143" algn="l" defTabSz="9142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209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64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AppFabric Service Bus is based on a per connection model</a:t>
            </a:r>
          </a:p>
          <a:p>
            <a:pPr marL="171450" indent="-171450">
              <a:buFont typeface="Arial" pitchFamily="34" charset="0"/>
              <a:buChar char="•"/>
            </a:pPr>
            <a:r>
              <a:rPr lang="en-NZ" sz="900" dirty="0" smtClean="0"/>
              <a:t>AppFabric Access control is based on a per transaction model</a:t>
            </a:r>
          </a:p>
          <a:p>
            <a:pPr marL="171450" indent="-171450">
              <a:buFont typeface="Arial" pitchFamily="34" charset="0"/>
              <a:buChar char="•"/>
            </a:pPr>
            <a:r>
              <a:rPr lang="en-NZ" sz="900" dirty="0" smtClean="0"/>
              <a:t>AppFabric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AppFabric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349045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64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6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89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6.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41437" y="1221570"/>
            <a:ext cx="6660888" cy="170992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userDrawn="1"/>
        </p:nvSpPr>
        <p:spPr>
          <a:xfrm>
            <a:off x="431448" y="1221570"/>
            <a:ext cx="6570876" cy="1709928"/>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userDrawn="1"/>
        </p:nvSpPr>
        <p:spPr>
          <a:xfrm>
            <a:off x="7092336" y="2121390"/>
            <a:ext cx="1710258" cy="810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ctrTitle"/>
          </p:nvPr>
        </p:nvSpPr>
        <p:spPr>
          <a:xfrm>
            <a:off x="791496" y="1221870"/>
            <a:ext cx="5850780" cy="1709928"/>
          </a:xfrm>
          <a:prstGeom prst="rect">
            <a:avLst/>
          </a:prstGeom>
        </p:spPr>
        <p:txBody>
          <a:bodyPr lIns="0" tIns="89988" rIns="91428" bIns="89988" anchor="b"/>
          <a:lstStyle>
            <a:lvl1pPr marL="0" algn="l">
              <a:lnSpc>
                <a:spcPct val="100000"/>
              </a:lnSpc>
              <a:spcBef>
                <a:spcPts val="0"/>
              </a:spcBef>
              <a:defRPr sz="3600">
                <a:solidFill>
                  <a:schemeClr val="bg1"/>
                </a:solidFill>
              </a:defRPr>
            </a:lvl1pPr>
          </a:lstStyle>
          <a:p>
            <a:r>
              <a:rPr lang="en-US" dirty="0" smtClean="0"/>
              <a:t>Click to edit Master title style</a:t>
            </a:r>
            <a:endParaRPr lang="ru-RU" dirty="0"/>
          </a:p>
        </p:txBody>
      </p:sp>
      <p:sp>
        <p:nvSpPr>
          <p:cNvPr id="3" name="Subtitle 2"/>
          <p:cNvSpPr>
            <a:spLocks noGrp="1"/>
          </p:cNvSpPr>
          <p:nvPr>
            <p:ph type="subTitle" idx="1" hasCustomPrompt="1"/>
          </p:nvPr>
        </p:nvSpPr>
        <p:spPr>
          <a:xfrm>
            <a:off x="791496" y="3021510"/>
            <a:ext cx="5850780" cy="450360"/>
          </a:xfrm>
          <a:prstGeom prst="rect">
            <a:avLst/>
          </a:prstGeom>
        </p:spPr>
        <p:txBody>
          <a:bodyPr lIns="0" tIns="89988" rIns="91428" bIns="89988"/>
          <a:lstStyle>
            <a:lvl1pPr marL="0" indent="0" algn="l">
              <a:lnSpc>
                <a:spcPct val="80000"/>
              </a:lnSpc>
              <a:buNone/>
              <a:defRPr sz="2400">
                <a:solidFill>
                  <a:schemeClr val="tx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4" name="Text Placeholder 23"/>
          <p:cNvSpPr>
            <a:spLocks noGrp="1"/>
          </p:cNvSpPr>
          <p:nvPr userDrawn="1">
            <p:ph type="body" sz="quarter" idx="10" hasCustomPrompt="1"/>
          </p:nvPr>
        </p:nvSpPr>
        <p:spPr>
          <a:xfrm>
            <a:off x="791496" y="4371990"/>
            <a:ext cx="5850780"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tx1">
                    <a:lumMod val="65000"/>
                    <a:lumOff val="35000"/>
                  </a:schemeClr>
                </a:solidFill>
              </a:defRPr>
            </a:lvl1pPr>
          </a:lstStyle>
          <a:p>
            <a:pPr lvl="0"/>
            <a:r>
              <a:rPr lang="en-US" dirty="0" smtClean="0"/>
              <a:t>@twitter | mail@example.com | blog.example.com</a:t>
            </a:r>
            <a:endParaRPr lang="ru-RU" dirty="0" smtClean="0"/>
          </a:p>
          <a:p>
            <a:pPr lvl="0"/>
            <a:endParaRPr lang="ru-RU" dirty="0"/>
          </a:p>
        </p:txBody>
      </p:sp>
      <p:sp>
        <p:nvSpPr>
          <p:cNvPr id="32" name="TextBox 31"/>
          <p:cNvSpPr txBox="1"/>
          <p:nvPr userDrawn="1"/>
        </p:nvSpPr>
        <p:spPr>
          <a:xfrm>
            <a:off x="7093186" y="2592957"/>
            <a:ext cx="1710228" cy="338542"/>
          </a:xfrm>
          <a:prstGeom prst="rect">
            <a:avLst/>
          </a:prstGeom>
          <a:noFill/>
        </p:spPr>
        <p:txBody>
          <a:bodyPr wrap="square" lIns="91428" tIns="45714" rIns="91428" bIns="45714" rtlCol="0" anchor="b">
            <a:spAutoFit/>
          </a:bodyPr>
          <a:lstStyle/>
          <a:p>
            <a:pPr algn="l"/>
            <a:r>
              <a:rPr lang="en-US" sz="1600" dirty="0" smtClean="0">
                <a:solidFill>
                  <a:schemeClr val="bg1"/>
                </a:solidFill>
                <a:latin typeface="+mj-lt"/>
                <a:ea typeface="Segoe UI" pitchFamily="34" charset="0"/>
                <a:cs typeface="Segoe UI" pitchFamily="34" charset="0"/>
              </a:rPr>
              <a:t>//</a:t>
            </a:r>
            <a:r>
              <a:rPr lang="en-US" sz="1600" baseline="0" dirty="0" smtClean="0">
                <a:solidFill>
                  <a:schemeClr val="bg1"/>
                </a:solidFill>
                <a:latin typeface="+mj-lt"/>
                <a:ea typeface="Segoe UI" pitchFamily="34" charset="0"/>
                <a:cs typeface="Segoe UI" pitchFamily="34" charset="0"/>
              </a:rPr>
              <a:t> </a:t>
            </a:r>
            <a:r>
              <a:rPr lang="en-US" sz="1600" dirty="0" smtClean="0">
                <a:solidFill>
                  <a:schemeClr val="bg1"/>
                </a:solidFill>
                <a:latin typeface="Segoe UI Semibold" pitchFamily="34" charset="0"/>
                <a:ea typeface="Segoe UI" pitchFamily="34" charset="0"/>
                <a:cs typeface="Segoe UI" pitchFamily="34" charset="0"/>
              </a:rPr>
              <a:t>DevCon•12</a:t>
            </a:r>
            <a:endParaRPr lang="en-US" sz="1600" dirty="0">
              <a:solidFill>
                <a:schemeClr val="bg1"/>
              </a:solidFill>
              <a:latin typeface="Segoe UI Semibold" pitchFamily="34" charset="0"/>
              <a:ea typeface="Segoe UI" pitchFamily="34" charset="0"/>
              <a:cs typeface="Segoe UI" pitchFamily="34" charset="0"/>
            </a:endParaRPr>
          </a:p>
        </p:txBody>
      </p:sp>
      <p:sp>
        <p:nvSpPr>
          <p:cNvPr id="34" name="Rectangle 33"/>
          <p:cNvSpPr/>
          <p:nvPr userDrawn="1"/>
        </p:nvSpPr>
        <p:spPr>
          <a:xfrm>
            <a:off x="7092336" y="1221570"/>
            <a:ext cx="810108" cy="810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userDrawn="1"/>
        </p:nvSpPr>
        <p:spPr>
          <a:xfrm>
            <a:off x="7992487" y="1221570"/>
            <a:ext cx="810108" cy="8101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Content Placeholder 5"/>
          <p:cNvSpPr>
            <a:spLocks noGrp="1"/>
          </p:cNvSpPr>
          <p:nvPr>
            <p:ph sz="quarter" idx="11"/>
          </p:nvPr>
        </p:nvSpPr>
        <p:spPr>
          <a:xfrm>
            <a:off x="792168" y="3471863"/>
            <a:ext cx="5849937" cy="809625"/>
          </a:xfrm>
          <a:prstGeom prst="rect">
            <a:avLst/>
          </a:prstGeom>
        </p:spPr>
        <p:txBody>
          <a:bodyPr lIns="0" tIns="45714" rIns="91428" bIns="45714"/>
          <a:lstStyle>
            <a:lvl1pPr marL="0" indent="0">
              <a:buNone/>
              <a:defRPr lang="ru-RU" sz="2000" kern="1200" dirty="0">
                <a:solidFill>
                  <a:schemeClr val="tx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6840529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3480987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14003374"/>
      </p:ext>
    </p:extLst>
  </p:cSld>
  <p:clrMapOvr>
    <a:masterClrMapping/>
  </p:clrMapOvr>
  <p:transition>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2848952642"/>
      </p:ext>
    </p:extLst>
  </p:cSld>
  <p:clrMapOvr>
    <a:masterClrMapping/>
  </p:clrMapOvr>
  <p:transition>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7" y="218302"/>
            <a:ext cx="2147009" cy="560363"/>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2"/>
            <a:ext cx="990702" cy="379562"/>
          </a:xfrm>
          <a:prstGeom prst="rect">
            <a:avLst/>
          </a:prstGeom>
        </p:spPr>
      </p:pic>
      <p:sp>
        <p:nvSpPr>
          <p:cNvPr id="5" name="Text Placeholder 4"/>
          <p:cNvSpPr>
            <a:spLocks noGrp="1"/>
          </p:cNvSpPr>
          <p:nvPr>
            <p:ph type="body" sz="quarter" idx="12" hasCustomPrompt="1"/>
          </p:nvPr>
        </p:nvSpPr>
        <p:spPr>
          <a:xfrm>
            <a:off x="201930" y="3444954"/>
            <a:ext cx="4705063" cy="1345996"/>
          </a:xfrm>
          <a:noFill/>
        </p:spPr>
        <p:txBody>
          <a:bodyPr lIns="107563" tIns="80672" rIns="107563" bIns="80672">
            <a:noAutofit/>
          </a:bodyPr>
          <a:lstStyle>
            <a:lvl1pPr marL="0" indent="0">
              <a:spcBef>
                <a:spcPts val="0"/>
              </a:spcBef>
              <a:buNone/>
              <a:defRPr sz="26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01929" y="2160854"/>
            <a:ext cx="7395458" cy="689765"/>
          </a:xfrm>
          <a:noFill/>
        </p:spPr>
        <p:txBody>
          <a:bodyPr lIns="107563" tIns="67227" rIns="107563" bIns="67227" anchor="t" anchorCtr="0"/>
          <a:lstStyle>
            <a:lvl1pPr>
              <a:defRPr sz="4000" spc="-74"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6917963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5" y="3459264"/>
            <a:ext cx="4091815" cy="858697"/>
          </a:xfrm>
        </p:spPr>
        <p:txBody>
          <a:bodyPr/>
          <a:lstStyle>
            <a:lvl1pPr marL="0" indent="0">
              <a:buFont typeface="Arial" pitchFamily="34" charset="0"/>
              <a:buNone/>
              <a:defRPr sz="1800">
                <a:solidFill>
                  <a:schemeClr val="bg1">
                    <a:alpha val="98000"/>
                  </a:schemeClr>
                </a:solidFill>
                <a:latin typeface="+mj-lt"/>
              </a:defRPr>
            </a:lvl1pPr>
            <a:lvl2pPr marL="345063" indent="0">
              <a:buFont typeface="Arial" pitchFamily="34" charset="0"/>
              <a:buNone/>
              <a:defRPr/>
            </a:lvl2pPr>
            <a:lvl3pPr marL="641342" indent="0">
              <a:buFont typeface="Arial" pitchFamily="34" charset="0"/>
              <a:buNone/>
              <a:defRPr/>
            </a:lvl3pPr>
            <a:lvl4pPr marL="943570" indent="0">
              <a:buFont typeface="Arial" pitchFamily="34" charset="0"/>
              <a:buNone/>
              <a:defRPr/>
            </a:lvl4pPr>
            <a:lvl5pPr marL="12029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9064006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70" indent="-3022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64" indent="-259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217" indent="-2522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56146934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6" indent="-257014">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14" indent="-257014">
              <a:spcBef>
                <a:spcPts val="0"/>
              </a:spcBef>
              <a:spcAft>
                <a:spcPts val="300"/>
              </a:spcAft>
              <a:buFont typeface="Arial" pitchFamily="34" charset="0"/>
              <a:buChar char="•"/>
              <a:defRPr/>
            </a:lvl5pPr>
            <a:lvl6pPr marL="774609" indent="-257014">
              <a:buFont typeface="Arial" pitchFamily="34" charset="0"/>
              <a:buChar char="•"/>
              <a:defRPr sz="1800">
                <a:gradFill>
                  <a:gsLst>
                    <a:gs pos="0">
                      <a:srgbClr val="595959"/>
                    </a:gs>
                    <a:gs pos="86000">
                      <a:srgbClr val="595959"/>
                    </a:gs>
                  </a:gsLst>
                  <a:lin ang="5400000" scaled="0"/>
                </a:gradFill>
              </a:defRPr>
            </a:lvl6pPr>
            <a:lvl7pPr marL="941192" indent="-168964">
              <a:defRPr>
                <a:gradFill>
                  <a:gsLst>
                    <a:gs pos="0">
                      <a:srgbClr val="595959"/>
                    </a:gs>
                    <a:gs pos="86000">
                      <a:srgbClr val="595959"/>
                    </a:gs>
                  </a:gsLst>
                  <a:lin ang="5400000" scaled="0"/>
                </a:gradFill>
              </a:defRPr>
            </a:lvl7pPr>
            <a:lvl8pPr marL="1114912" indent="-173721">
              <a:defRPr>
                <a:gradFill>
                  <a:gsLst>
                    <a:gs pos="0">
                      <a:srgbClr val="595959"/>
                    </a:gs>
                    <a:gs pos="86000">
                      <a:srgbClr val="595959"/>
                    </a:gs>
                  </a:gsLst>
                  <a:lin ang="5400000" scaled="0"/>
                </a:gradFill>
              </a:defRPr>
            </a:lvl8pPr>
          </a:lstStyle>
          <a:p>
            <a:pPr marL="259390" lvl="0" indent="-259390" algn="l" defTabSz="685340" rtl="0" eaLnBrk="1" latinLnBrk="0" hangingPunct="1">
              <a:lnSpc>
                <a:spcPct val="90000"/>
              </a:lnSpc>
              <a:spcBef>
                <a:spcPct val="20000"/>
              </a:spcBef>
              <a:buSzPct val="90000"/>
              <a:buFont typeface="Arial" pitchFamily="34" charset="0"/>
              <a:buChar char="•"/>
            </a:pPr>
            <a:r>
              <a:rPr lang="en-US" smtClean="0"/>
              <a:t>Click to edit Master text styles</a:t>
            </a:r>
          </a:p>
          <a:p>
            <a:pPr marL="259390" lvl="1" indent="-259390" algn="l" defTabSz="685340" rtl="0" eaLnBrk="1" latinLnBrk="0" hangingPunct="1">
              <a:lnSpc>
                <a:spcPct val="90000"/>
              </a:lnSpc>
              <a:spcBef>
                <a:spcPct val="20000"/>
              </a:spcBef>
              <a:buSzPct val="90000"/>
              <a:buFont typeface="Arial" pitchFamily="34" charset="0"/>
              <a:buChar char="•"/>
            </a:pPr>
            <a:r>
              <a:rPr lang="en-US" smtClean="0"/>
              <a:t>Second level</a:t>
            </a:r>
          </a:p>
          <a:p>
            <a:pPr marL="259390" lvl="2" indent="-259390" algn="l" defTabSz="685340" rtl="0" eaLnBrk="1" latinLnBrk="0" hangingPunct="1">
              <a:lnSpc>
                <a:spcPct val="90000"/>
              </a:lnSpc>
              <a:spcBef>
                <a:spcPct val="20000"/>
              </a:spcBef>
              <a:buSzPct val="90000"/>
              <a:buFont typeface="Arial" pitchFamily="34" charset="0"/>
              <a:buChar char="•"/>
            </a:pPr>
            <a:r>
              <a:rPr lang="en-US" smtClean="0"/>
              <a:t>Third level</a:t>
            </a:r>
          </a:p>
          <a:p>
            <a:pPr marL="259390" lvl="3" indent="-259390" algn="l" defTabSz="685340" rtl="0" eaLnBrk="1" latinLnBrk="0" hangingPunct="1">
              <a:lnSpc>
                <a:spcPct val="90000"/>
              </a:lnSpc>
              <a:spcBef>
                <a:spcPct val="20000"/>
              </a:spcBef>
              <a:buSzPct val="90000"/>
              <a:buFont typeface="Arial" pitchFamily="34" charset="0"/>
              <a:buChar char="•"/>
            </a:pPr>
            <a:r>
              <a:rPr lang="en-US" smtClean="0"/>
              <a:t>Fourth level</a:t>
            </a:r>
          </a:p>
          <a:p>
            <a:pPr marL="259390" lvl="4" indent="-259390" algn="l" defTabSz="68534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37281005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23" indent="-255823">
              <a:lnSpc>
                <a:spcPct val="90000"/>
              </a:lnSpc>
              <a:buSzPct val="80000"/>
              <a:buFont typeface="Arial" pitchFamily="34" charset="0"/>
              <a:buChar char="•"/>
              <a:defRPr sz="2400"/>
            </a:lvl1pPr>
            <a:lvl2pPr marL="470001" indent="-214178">
              <a:lnSpc>
                <a:spcPct val="90000"/>
              </a:lnSpc>
              <a:buSzPct val="80000"/>
              <a:buFont typeface="Arial" pitchFamily="34" charset="0"/>
              <a:buChar char="•"/>
              <a:defRPr sz="2100"/>
            </a:lvl2pPr>
            <a:lvl3pPr marL="685367" indent="-215367">
              <a:lnSpc>
                <a:spcPct val="90000"/>
              </a:lnSpc>
              <a:buSzPct val="80000"/>
              <a:buFont typeface="Arial" pitchFamily="34" charset="0"/>
              <a:buChar char="•"/>
              <a:defRPr sz="1800"/>
            </a:lvl3pPr>
            <a:lvl4pPr marL="1283876" indent="-168964">
              <a:lnSpc>
                <a:spcPct val="90000"/>
              </a:lnSpc>
              <a:buSzPct val="80000"/>
              <a:buFont typeface="Arial" pitchFamily="34" charset="0"/>
              <a:buChar char="•"/>
              <a:defRPr sz="1500"/>
            </a:lvl4pPr>
            <a:lvl5pPr marL="1457597" indent="-173721">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682" indent="-34268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08" indent="-34268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13" indent="-25701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927" indent="-25701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88" indent="-25701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23" lvl="0" indent="-255823" algn="l" defTabSz="685340" rtl="0" eaLnBrk="1" latinLnBrk="0" hangingPunct="1">
              <a:lnSpc>
                <a:spcPct val="90000"/>
              </a:lnSpc>
              <a:spcBef>
                <a:spcPct val="20000"/>
              </a:spcBef>
              <a:buSzPct val="80000"/>
              <a:buFont typeface="Arial" pitchFamily="34" charset="0"/>
              <a:buChar char="•"/>
            </a:pPr>
            <a:r>
              <a:rPr lang="en-US" smtClean="0"/>
              <a:t>Click to edit Master text styles</a:t>
            </a:r>
          </a:p>
          <a:p>
            <a:pPr marL="255823" lvl="1" indent="-255823" algn="l" defTabSz="685340" rtl="0" eaLnBrk="1" latinLnBrk="0" hangingPunct="1">
              <a:lnSpc>
                <a:spcPct val="90000"/>
              </a:lnSpc>
              <a:spcBef>
                <a:spcPct val="20000"/>
              </a:spcBef>
              <a:buSzPct val="80000"/>
              <a:buFont typeface="Arial" pitchFamily="34" charset="0"/>
              <a:buChar char="•"/>
            </a:pPr>
            <a:r>
              <a:rPr lang="en-US" smtClean="0"/>
              <a:t>Second level</a:t>
            </a:r>
          </a:p>
          <a:p>
            <a:pPr marL="255823" lvl="2" indent="-255823" algn="l" defTabSz="685340" rtl="0" eaLnBrk="1" latinLnBrk="0" hangingPunct="1">
              <a:lnSpc>
                <a:spcPct val="90000"/>
              </a:lnSpc>
              <a:spcBef>
                <a:spcPct val="20000"/>
              </a:spcBef>
              <a:buSzPct val="80000"/>
              <a:buFont typeface="Arial" pitchFamily="34" charset="0"/>
              <a:buChar char="•"/>
            </a:pPr>
            <a:r>
              <a:rPr lang="en-US" smtClean="0"/>
              <a:t>Third level</a:t>
            </a:r>
          </a:p>
          <a:p>
            <a:pPr marL="255823" lvl="3" indent="-255823" algn="l" defTabSz="685340" rtl="0" eaLnBrk="1" latinLnBrk="0" hangingPunct="1">
              <a:lnSpc>
                <a:spcPct val="90000"/>
              </a:lnSpc>
              <a:spcBef>
                <a:spcPct val="20000"/>
              </a:spcBef>
              <a:buSzPct val="80000"/>
              <a:buFont typeface="Arial" pitchFamily="34" charset="0"/>
              <a:buChar char="•"/>
            </a:pPr>
            <a:r>
              <a:rPr lang="en-US" smtClean="0"/>
              <a:t>Fourth level</a:t>
            </a:r>
          </a:p>
          <a:p>
            <a:pPr marL="255823" lvl="4" indent="-255823" algn="l" defTabSz="68534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62576985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233" indent="-302233">
              <a:buSzPct val="80000"/>
              <a:buFont typeface="Arial" pitchFamily="34" charset="0"/>
              <a:buChar char="•"/>
              <a:defRPr sz="2100"/>
            </a:lvl1pPr>
            <a:lvl2pPr marL="558050" indent="-241544">
              <a:buSzPct val="80000"/>
              <a:buFont typeface="Arial" pitchFamily="34" charset="0"/>
              <a:buChar char="•"/>
              <a:defRPr sz="2100"/>
            </a:lvl2pPr>
            <a:lvl3pPr marL="769851" indent="-211797" defTabSz="772229">
              <a:buSzPct val="80000"/>
              <a:buFont typeface="Arial" pitchFamily="34" charset="0"/>
              <a:buChar char="•"/>
              <a:defRPr sz="1800"/>
            </a:lvl3pPr>
            <a:lvl4pPr marL="987597" indent="-215367">
              <a:buSzPct val="80000"/>
              <a:buFont typeface="Arial" pitchFamily="34" charset="0"/>
              <a:buChar char="•"/>
              <a:defRPr sz="1500"/>
            </a:lvl4pPr>
            <a:lvl5pPr marL="1155369" indent="-1677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100"/>
            <a:ext cx="4115872" cy="1458861"/>
          </a:xfrm>
        </p:spPr>
        <p:txBody>
          <a:bodyPr/>
          <a:lstStyle>
            <a:lvl1pPr marL="222101" indent="-2221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82" indent="-34268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20" indent="-25701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42" indent="-25701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64" indent="-25701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42" indent="-257014">
              <a:defRPr sz="1200"/>
            </a:lvl6pPr>
            <a:lvl7pPr marL="1201772" indent="-214178">
              <a:defRPr sz="1200"/>
            </a:lvl7pPr>
            <a:lvl8pPr>
              <a:defRPr sz="1200"/>
            </a:lvl8pPr>
            <a:lvl9pPr>
              <a:defRPr sz="1200"/>
            </a:lvl9pPr>
          </a:lstStyle>
          <a:p>
            <a:pPr marL="302233" lvl="0" indent="-302233" algn="l" defTabSz="685340" rtl="0" eaLnBrk="1" latinLnBrk="0" hangingPunct="1">
              <a:lnSpc>
                <a:spcPct val="90000"/>
              </a:lnSpc>
              <a:spcBef>
                <a:spcPct val="20000"/>
              </a:spcBef>
              <a:buSzPct val="80000"/>
            </a:pPr>
            <a:r>
              <a:rPr lang="en-US" smtClean="0"/>
              <a:t>Click to edit Master text styles</a:t>
            </a:r>
          </a:p>
          <a:p>
            <a:pPr marL="302233" lvl="1" indent="-302233" algn="l" defTabSz="685340" rtl="0" eaLnBrk="1" latinLnBrk="0" hangingPunct="1">
              <a:lnSpc>
                <a:spcPct val="90000"/>
              </a:lnSpc>
              <a:spcBef>
                <a:spcPct val="20000"/>
              </a:spcBef>
              <a:buSzPct val="80000"/>
            </a:pPr>
            <a:r>
              <a:rPr lang="en-US" smtClean="0"/>
              <a:t>Second level</a:t>
            </a:r>
          </a:p>
          <a:p>
            <a:pPr marL="302233" lvl="2" indent="-302233" algn="l" defTabSz="685340" rtl="0" eaLnBrk="1" latinLnBrk="0" hangingPunct="1">
              <a:lnSpc>
                <a:spcPct val="90000"/>
              </a:lnSpc>
              <a:spcBef>
                <a:spcPct val="20000"/>
              </a:spcBef>
              <a:buSzPct val="80000"/>
            </a:pPr>
            <a:r>
              <a:rPr lang="en-US" smtClean="0"/>
              <a:t>Third level</a:t>
            </a:r>
          </a:p>
          <a:p>
            <a:pPr marL="302233" lvl="3" indent="-302233" algn="l" defTabSz="685340" rtl="0" eaLnBrk="1" latinLnBrk="0" hangingPunct="1">
              <a:lnSpc>
                <a:spcPct val="90000"/>
              </a:lnSpc>
              <a:spcBef>
                <a:spcPct val="20000"/>
              </a:spcBef>
              <a:buSzPct val="80000"/>
            </a:pPr>
            <a:r>
              <a:rPr lang="en-US" smtClean="0"/>
              <a:t>Fourth level</a:t>
            </a:r>
          </a:p>
          <a:p>
            <a:pPr marL="302233" lvl="4" indent="-302233" algn="l" defTabSz="68534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85875298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93445560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2569545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77721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1" tIns="34256" rIns="68511" bIns="34256" numCol="1" spcCol="0" rtlCol="0" anchor="ctr" anchorCtr="0" compatLnSpc="1">
            <a:prstTxWarp prst="textNoShape">
              <a:avLst/>
            </a:prstTxWarp>
          </a:bodyPr>
          <a:lstStyle/>
          <a:p>
            <a:pPr algn="ctr" defTabSz="684909"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8"/>
            <a:ext cx="5210341" cy="934530"/>
          </a:xfrm>
        </p:spPr>
        <p:txBody>
          <a:bodyPr lIns="137076" tIns="137076" anchor="ctr" anchorCtr="0"/>
          <a:lstStyle>
            <a:lvl1pPr marL="430735" indent="-42835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40"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40"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6142143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3637493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7" tIns="34270" rIns="68537" bIns="34270" numCol="1" anchor="t" anchorCtr="0" compatLnSpc="1">
            <a:prstTxWarp prst="textNoShape">
              <a:avLst/>
            </a:prstTxWarp>
          </a:bodyPr>
          <a:lstStyle/>
          <a:p>
            <a:pPr defTabSz="913665"/>
            <a:endParaRPr lang="en-US">
              <a:solidFill>
                <a:srgbClr val="292929"/>
              </a:solidFill>
            </a:endParaRPr>
          </a:p>
        </p:txBody>
      </p:sp>
    </p:spTree>
    <p:extLst>
      <p:ext uri="{BB962C8B-B14F-4D97-AF65-F5344CB8AC3E}">
        <p14:creationId xmlns:p14="http://schemas.microsoft.com/office/powerpoint/2010/main" val="40132173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grpSp>
    </p:spTree>
    <p:extLst>
      <p:ext uri="{BB962C8B-B14F-4D97-AF65-F5344CB8AC3E}">
        <p14:creationId xmlns:p14="http://schemas.microsoft.com/office/powerpoint/2010/main" val="134179611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06364587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10787186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10"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8" y="4753540"/>
            <a:ext cx="1880410" cy="218515"/>
          </a:xfrm>
          <a:prstGeom prst="rect">
            <a:avLst/>
          </a:prstGeom>
        </p:spPr>
      </p:pic>
    </p:spTree>
    <p:extLst>
      <p:ext uri="{BB962C8B-B14F-4D97-AF65-F5344CB8AC3E}">
        <p14:creationId xmlns:p14="http://schemas.microsoft.com/office/powerpoint/2010/main" val="81464117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4"/>
            <a:ext cx="8382000" cy="300030"/>
          </a:xfrm>
          <a:prstGeom prst="rect">
            <a:avLst/>
          </a:prstGeom>
          <a:noFill/>
          <a:ln w="12700">
            <a:noFill/>
            <a:miter lim="800000"/>
            <a:headEnd type="none" w="sm" len="sm"/>
            <a:tailEnd type="none" w="sm" len="sm"/>
          </a:ln>
          <a:effectLst/>
        </p:spPr>
        <p:txBody>
          <a:bodyPr vert="horz" wrap="square" lIns="68526" tIns="34264" rIns="68526" bIns="34264" numCol="1" anchor="t" anchorCtr="0" compatLnSpc="1">
            <a:prstTxWarp prst="textNoShape">
              <a:avLst/>
            </a:prstTxWarp>
            <a:spAutoFit/>
          </a:bodyPr>
          <a:lstStyle/>
          <a:p>
            <a:pPr algn="ctr" defTabSz="68514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4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05806863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9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16949607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685711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ea typeface="Segoe UI Symbol"/>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Tree>
    <p:extLst>
      <p:ext uri="{BB962C8B-B14F-4D97-AF65-F5344CB8AC3E}">
        <p14:creationId xmlns:p14="http://schemas.microsoft.com/office/powerpoint/2010/main" val="422075587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23" tIns="57110" rIns="114223" bIns="5711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189700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6" y="84918"/>
            <a:ext cx="1108605" cy="555265"/>
          </a:xfrm>
          <a:prstGeom prst="rect">
            <a:avLst/>
          </a:prstGeom>
        </p:spPr>
      </p:pic>
      <p:sp>
        <p:nvSpPr>
          <p:cNvPr id="13" name="Rectangle 12"/>
          <p:cNvSpPr/>
          <p:nvPr userDrawn="1"/>
        </p:nvSpPr>
        <p:spPr bwMode="auto">
          <a:xfrm>
            <a:off x="3" y="8"/>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6625769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3"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093" indent="0">
              <a:buFont typeface="Arial" pitchFamily="34" charset="0"/>
              <a:buNone/>
              <a:defRPr/>
            </a:lvl2pPr>
            <a:lvl3pPr marL="641396" indent="0">
              <a:buFont typeface="Arial" pitchFamily="34" charset="0"/>
              <a:buNone/>
              <a:defRPr/>
            </a:lvl3pPr>
            <a:lvl4pPr marL="943648" indent="0">
              <a:buFont typeface="Arial" pitchFamily="34" charset="0"/>
              <a:buNone/>
              <a:defRPr/>
            </a:lvl4pPr>
            <a:lvl5pPr marL="12030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426096138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648" indent="-3022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064" indent="-25941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339" indent="-25227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28104492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1"/>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49" indent="-25703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35" indent="-257035">
              <a:spcBef>
                <a:spcPts val="0"/>
              </a:spcBef>
              <a:spcAft>
                <a:spcPts val="300"/>
              </a:spcAft>
              <a:buFont typeface="Arial" pitchFamily="34" charset="0"/>
              <a:buChar char="•"/>
              <a:defRPr/>
            </a:lvl5pPr>
            <a:lvl6pPr marL="774673" indent="-257035">
              <a:buFont typeface="Arial" pitchFamily="34" charset="0"/>
              <a:buChar char="•"/>
              <a:defRPr sz="1800">
                <a:gradFill>
                  <a:gsLst>
                    <a:gs pos="0">
                      <a:srgbClr val="595959"/>
                    </a:gs>
                    <a:gs pos="86000">
                      <a:srgbClr val="595959"/>
                    </a:gs>
                  </a:gsLst>
                  <a:lin ang="5400000" scaled="0"/>
                </a:gradFill>
              </a:defRPr>
            </a:lvl6pPr>
            <a:lvl7pPr marL="941270" indent="-168978">
              <a:defRPr>
                <a:gradFill>
                  <a:gsLst>
                    <a:gs pos="0">
                      <a:srgbClr val="595959"/>
                    </a:gs>
                    <a:gs pos="86000">
                      <a:srgbClr val="595959"/>
                    </a:gs>
                  </a:gsLst>
                  <a:lin ang="5400000" scaled="0"/>
                </a:gradFill>
              </a:defRPr>
            </a:lvl7pPr>
            <a:lvl8pPr marL="1115005" indent="-173736">
              <a:defRPr>
                <a:gradFill>
                  <a:gsLst>
                    <a:gs pos="0">
                      <a:srgbClr val="595959"/>
                    </a:gs>
                    <a:gs pos="86000">
                      <a:srgbClr val="595959"/>
                    </a:gs>
                  </a:gsLst>
                  <a:lin ang="5400000" scaled="0"/>
                </a:gradFill>
              </a:defRPr>
            </a:lvl8pPr>
          </a:lstStyle>
          <a:p>
            <a:pPr marL="259412" lvl="0" indent="-259412" algn="l" defTabSz="685397" rtl="0" eaLnBrk="1" latinLnBrk="0" hangingPunct="1">
              <a:lnSpc>
                <a:spcPct val="90000"/>
              </a:lnSpc>
              <a:spcBef>
                <a:spcPct val="20000"/>
              </a:spcBef>
              <a:buSzPct val="90000"/>
              <a:buFont typeface="Arial" pitchFamily="34" charset="0"/>
              <a:buChar char="•"/>
            </a:pPr>
            <a:r>
              <a:rPr lang="en-US" smtClean="0"/>
              <a:t>Click to edit Master text styles</a:t>
            </a:r>
          </a:p>
          <a:p>
            <a:pPr marL="259412" lvl="1" indent="-259412" algn="l" defTabSz="685397" rtl="0" eaLnBrk="1" latinLnBrk="0" hangingPunct="1">
              <a:lnSpc>
                <a:spcPct val="90000"/>
              </a:lnSpc>
              <a:spcBef>
                <a:spcPct val="20000"/>
              </a:spcBef>
              <a:buSzPct val="90000"/>
              <a:buFont typeface="Arial" pitchFamily="34" charset="0"/>
              <a:buChar char="•"/>
            </a:pPr>
            <a:r>
              <a:rPr lang="en-US" smtClean="0"/>
              <a:t>Second level</a:t>
            </a:r>
          </a:p>
          <a:p>
            <a:pPr marL="259412" lvl="2" indent="-259412" algn="l" defTabSz="685397" rtl="0" eaLnBrk="1" latinLnBrk="0" hangingPunct="1">
              <a:lnSpc>
                <a:spcPct val="90000"/>
              </a:lnSpc>
              <a:spcBef>
                <a:spcPct val="20000"/>
              </a:spcBef>
              <a:buSzPct val="90000"/>
              <a:buFont typeface="Arial" pitchFamily="34" charset="0"/>
              <a:buChar char="•"/>
            </a:pPr>
            <a:r>
              <a:rPr lang="en-US" smtClean="0"/>
              <a:t>Third level</a:t>
            </a:r>
          </a:p>
          <a:p>
            <a:pPr marL="259412" lvl="3" indent="-259412" algn="l" defTabSz="685397" rtl="0" eaLnBrk="1" latinLnBrk="0" hangingPunct="1">
              <a:lnSpc>
                <a:spcPct val="90000"/>
              </a:lnSpc>
              <a:spcBef>
                <a:spcPct val="20000"/>
              </a:spcBef>
              <a:buSzPct val="90000"/>
              <a:buFont typeface="Arial" pitchFamily="34" charset="0"/>
              <a:buChar char="•"/>
            </a:pPr>
            <a:r>
              <a:rPr lang="en-US" smtClean="0"/>
              <a:t>Fourth level</a:t>
            </a:r>
          </a:p>
          <a:p>
            <a:pPr marL="259412" lvl="4" indent="-259412" algn="l" defTabSz="6853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3085490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44" indent="-255844">
              <a:lnSpc>
                <a:spcPct val="90000"/>
              </a:lnSpc>
              <a:buSzPct val="80000"/>
              <a:buFont typeface="Arial" pitchFamily="34" charset="0"/>
              <a:buChar char="•"/>
              <a:defRPr sz="2400"/>
            </a:lvl1pPr>
            <a:lvl2pPr marL="470040" indent="-214196">
              <a:lnSpc>
                <a:spcPct val="90000"/>
              </a:lnSpc>
              <a:buSzPct val="80000"/>
              <a:buFont typeface="Arial" pitchFamily="34" charset="0"/>
              <a:buChar char="•"/>
              <a:defRPr sz="2100"/>
            </a:lvl2pPr>
            <a:lvl3pPr marL="685424" indent="-215385">
              <a:lnSpc>
                <a:spcPct val="90000"/>
              </a:lnSpc>
              <a:buSzPct val="80000"/>
              <a:buFont typeface="Arial" pitchFamily="34" charset="0"/>
              <a:buChar char="•"/>
              <a:defRPr sz="1800"/>
            </a:lvl3pPr>
            <a:lvl4pPr marL="1283983" indent="-168978">
              <a:lnSpc>
                <a:spcPct val="90000"/>
              </a:lnSpc>
              <a:buSzPct val="80000"/>
              <a:buFont typeface="Arial" pitchFamily="34" charset="0"/>
              <a:buChar char="•"/>
              <a:defRPr sz="1500"/>
            </a:lvl4pPr>
            <a:lvl5pPr marL="1457719" indent="-173736">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712" indent="-34271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58" indent="-34271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73" indent="-25703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041" indent="-25703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017" indent="-25703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44" lvl="0" indent="-255844" algn="l" defTabSz="685397" rtl="0" eaLnBrk="1" latinLnBrk="0" hangingPunct="1">
              <a:lnSpc>
                <a:spcPct val="90000"/>
              </a:lnSpc>
              <a:spcBef>
                <a:spcPct val="20000"/>
              </a:spcBef>
              <a:buSzPct val="80000"/>
              <a:buFont typeface="Arial" pitchFamily="34" charset="0"/>
              <a:buChar char="•"/>
            </a:pPr>
            <a:r>
              <a:rPr lang="en-US" smtClean="0"/>
              <a:t>Click to edit Master text styles</a:t>
            </a:r>
          </a:p>
          <a:p>
            <a:pPr marL="255844" lvl="1" indent="-255844" algn="l" defTabSz="685397" rtl="0" eaLnBrk="1" latinLnBrk="0" hangingPunct="1">
              <a:lnSpc>
                <a:spcPct val="90000"/>
              </a:lnSpc>
              <a:spcBef>
                <a:spcPct val="20000"/>
              </a:spcBef>
              <a:buSzPct val="80000"/>
              <a:buFont typeface="Arial" pitchFamily="34" charset="0"/>
              <a:buChar char="•"/>
            </a:pPr>
            <a:r>
              <a:rPr lang="en-US" smtClean="0"/>
              <a:t>Second level</a:t>
            </a:r>
          </a:p>
          <a:p>
            <a:pPr marL="255844" lvl="2" indent="-255844" algn="l" defTabSz="685397" rtl="0" eaLnBrk="1" latinLnBrk="0" hangingPunct="1">
              <a:lnSpc>
                <a:spcPct val="90000"/>
              </a:lnSpc>
              <a:spcBef>
                <a:spcPct val="20000"/>
              </a:spcBef>
              <a:buSzPct val="80000"/>
              <a:buFont typeface="Arial" pitchFamily="34" charset="0"/>
              <a:buChar char="•"/>
            </a:pPr>
            <a:r>
              <a:rPr lang="en-US" smtClean="0"/>
              <a:t>Third level</a:t>
            </a:r>
          </a:p>
          <a:p>
            <a:pPr marL="255844" lvl="3" indent="-255844" algn="l" defTabSz="685397" rtl="0" eaLnBrk="1" latinLnBrk="0" hangingPunct="1">
              <a:lnSpc>
                <a:spcPct val="90000"/>
              </a:lnSpc>
              <a:spcBef>
                <a:spcPct val="20000"/>
              </a:spcBef>
              <a:buSzPct val="80000"/>
              <a:buFont typeface="Arial" pitchFamily="34" charset="0"/>
              <a:buChar char="•"/>
            </a:pPr>
            <a:r>
              <a:rPr lang="en-US" smtClean="0"/>
              <a:t>Fourth level</a:t>
            </a:r>
          </a:p>
          <a:p>
            <a:pPr marL="255844" lvl="4" indent="-255844" algn="l" defTabSz="6853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4984435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257" indent="-302257">
              <a:buSzPct val="80000"/>
              <a:buFont typeface="Arial" pitchFamily="34" charset="0"/>
              <a:buChar char="•"/>
              <a:defRPr sz="2100"/>
            </a:lvl1pPr>
            <a:lvl2pPr marL="558098" indent="-241564">
              <a:buSzPct val="80000"/>
              <a:buFont typeface="Arial" pitchFamily="34" charset="0"/>
              <a:buChar char="•"/>
              <a:defRPr sz="2100"/>
            </a:lvl2pPr>
            <a:lvl3pPr marL="769915" indent="-211815" defTabSz="772293">
              <a:buSzPct val="80000"/>
              <a:buFont typeface="Arial" pitchFamily="34" charset="0"/>
              <a:buChar char="•"/>
              <a:defRPr sz="1800"/>
            </a:lvl3pPr>
            <a:lvl4pPr marL="987679" indent="-215385">
              <a:buSzPct val="80000"/>
              <a:buFont typeface="Arial" pitchFamily="34" charset="0"/>
              <a:buChar char="•"/>
              <a:defRPr sz="1500"/>
            </a:lvl4pPr>
            <a:lvl5pPr marL="1155465" indent="-1677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119" indent="-22211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12" indent="-34271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68" indent="-25703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328" indent="-25703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132" indent="-25703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328" indent="-257035">
              <a:defRPr sz="1200"/>
            </a:lvl6pPr>
            <a:lvl7pPr marL="1201872" indent="-214196">
              <a:defRPr sz="1200"/>
            </a:lvl7pPr>
            <a:lvl8pPr>
              <a:defRPr sz="1200"/>
            </a:lvl8pPr>
            <a:lvl9pPr>
              <a:defRPr sz="1200"/>
            </a:lvl9pPr>
          </a:lstStyle>
          <a:p>
            <a:pPr marL="302257" lvl="0" indent="-302257" algn="l" defTabSz="685397" rtl="0" eaLnBrk="1" latinLnBrk="0" hangingPunct="1">
              <a:lnSpc>
                <a:spcPct val="90000"/>
              </a:lnSpc>
              <a:spcBef>
                <a:spcPct val="20000"/>
              </a:spcBef>
              <a:buSzPct val="80000"/>
            </a:pPr>
            <a:r>
              <a:rPr lang="en-US" smtClean="0"/>
              <a:t>Click to edit Master text styles</a:t>
            </a:r>
          </a:p>
          <a:p>
            <a:pPr marL="302257" lvl="1" indent="-302257" algn="l" defTabSz="685397" rtl="0" eaLnBrk="1" latinLnBrk="0" hangingPunct="1">
              <a:lnSpc>
                <a:spcPct val="90000"/>
              </a:lnSpc>
              <a:spcBef>
                <a:spcPct val="20000"/>
              </a:spcBef>
              <a:buSzPct val="80000"/>
            </a:pPr>
            <a:r>
              <a:rPr lang="en-US" smtClean="0"/>
              <a:t>Second level</a:t>
            </a:r>
          </a:p>
          <a:p>
            <a:pPr marL="302257" lvl="2" indent="-302257" algn="l" defTabSz="685397" rtl="0" eaLnBrk="1" latinLnBrk="0" hangingPunct="1">
              <a:lnSpc>
                <a:spcPct val="90000"/>
              </a:lnSpc>
              <a:spcBef>
                <a:spcPct val="20000"/>
              </a:spcBef>
              <a:buSzPct val="80000"/>
            </a:pPr>
            <a:r>
              <a:rPr lang="en-US" smtClean="0"/>
              <a:t>Third level</a:t>
            </a:r>
          </a:p>
          <a:p>
            <a:pPr marL="302257" lvl="3" indent="-302257" algn="l" defTabSz="685397" rtl="0" eaLnBrk="1" latinLnBrk="0" hangingPunct="1">
              <a:lnSpc>
                <a:spcPct val="90000"/>
              </a:lnSpc>
              <a:spcBef>
                <a:spcPct val="20000"/>
              </a:spcBef>
              <a:buSzPct val="80000"/>
            </a:pPr>
            <a:r>
              <a:rPr lang="en-US" smtClean="0"/>
              <a:t>Fourth level</a:t>
            </a:r>
          </a:p>
          <a:p>
            <a:pPr marL="302257" lvl="4" indent="-302257" algn="l" defTabSz="6853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8775790"/>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90766688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71838815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7" tIns="34259" rIns="68517" bIns="34259" numCol="1" spcCol="0" rtlCol="0" anchor="ctr" anchorCtr="0" compatLnSpc="1">
            <a:prstTxWarp prst="textNoShape">
              <a:avLst/>
            </a:prstTxWarp>
          </a:bodyPr>
          <a:lstStyle/>
          <a:p>
            <a:pPr algn="ctr" defTabSz="68496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0"/>
            <a:ext cx="5210341" cy="934542"/>
          </a:xfrm>
        </p:spPr>
        <p:txBody>
          <a:bodyPr lIns="137088" tIns="137088" anchor="ctr" anchorCtr="0"/>
          <a:lstStyle>
            <a:lvl1pPr marL="430771" indent="-42839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97"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97"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647077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
        <p:nvSpPr>
          <p:cNvPr id="4"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1270438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51535900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3" tIns="34272" rIns="68543" bIns="34272" numCol="1" anchor="t" anchorCtr="0" compatLnSpc="1">
            <a:prstTxWarp prst="textNoShape">
              <a:avLst/>
            </a:prstTxWarp>
          </a:bodyPr>
          <a:lstStyle/>
          <a:p>
            <a:pPr defTabSz="913741"/>
            <a:endParaRPr lang="en-US">
              <a:solidFill>
                <a:srgbClr val="292929"/>
              </a:solidFill>
            </a:endParaRPr>
          </a:p>
        </p:txBody>
      </p:sp>
    </p:spTree>
    <p:extLst>
      <p:ext uri="{BB962C8B-B14F-4D97-AF65-F5344CB8AC3E}">
        <p14:creationId xmlns:p14="http://schemas.microsoft.com/office/powerpoint/2010/main" val="82265071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grpSp>
    </p:spTree>
    <p:extLst>
      <p:ext uri="{BB962C8B-B14F-4D97-AF65-F5344CB8AC3E}">
        <p14:creationId xmlns:p14="http://schemas.microsoft.com/office/powerpoint/2010/main" val="155489288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331182377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38970994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8" y="4753538"/>
            <a:ext cx="1880410" cy="218515"/>
          </a:xfrm>
          <a:prstGeom prst="rect">
            <a:avLst/>
          </a:prstGeom>
        </p:spPr>
      </p:pic>
    </p:spTree>
    <p:extLst>
      <p:ext uri="{BB962C8B-B14F-4D97-AF65-F5344CB8AC3E}">
        <p14:creationId xmlns:p14="http://schemas.microsoft.com/office/powerpoint/2010/main" val="232677918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3"/>
            <a:ext cx="8382000" cy="300036"/>
          </a:xfrm>
          <a:prstGeom prst="rect">
            <a:avLst/>
          </a:prstGeom>
          <a:noFill/>
          <a:ln w="12700">
            <a:noFill/>
            <a:miter lim="800000"/>
            <a:headEnd type="none" w="sm" len="sm"/>
            <a:tailEnd type="none" w="sm" len="sm"/>
          </a:ln>
          <a:effectLst/>
        </p:spPr>
        <p:txBody>
          <a:bodyPr vert="horz" wrap="square" lIns="68532" tIns="34267" rIns="68532" bIns="34267" numCol="1" anchor="t" anchorCtr="0" compatLnSpc="1">
            <a:prstTxWarp prst="textNoShape">
              <a:avLst/>
            </a:prstTxWarp>
            <a:spAutoFit/>
          </a:bodyPr>
          <a:lstStyle/>
          <a:p>
            <a:pPr algn="ctr" defTabSz="685199"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99"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721604345"/>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8" y="4773489"/>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27678901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21334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3" tIns="57116" rIns="114233" bIns="5711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609379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5" name="Rectangle 4"/>
          <p:cNvSpPr/>
          <p:nvPr userDrawn="1"/>
        </p:nvSpPr>
        <p:spPr>
          <a:xfrm>
            <a:off x="791496" y="1221570"/>
            <a:ext cx="8011068" cy="351046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881508" y="1221573"/>
            <a:ext cx="7921056" cy="3510469"/>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Tree>
    <p:extLst>
      <p:ext uri="{BB962C8B-B14F-4D97-AF65-F5344CB8AC3E}">
        <p14:creationId xmlns:p14="http://schemas.microsoft.com/office/powerpoint/2010/main" val="7548351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2"/>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4" y="84916"/>
            <a:ext cx="1108605" cy="555265"/>
          </a:xfrm>
          <a:prstGeom prst="rect">
            <a:avLst/>
          </a:prstGeom>
        </p:spPr>
      </p:pic>
      <p:sp>
        <p:nvSpPr>
          <p:cNvPr id="13" name="Rectangle 12"/>
          <p:cNvSpPr/>
          <p:nvPr userDrawn="1"/>
        </p:nvSpPr>
        <p:spPr bwMode="auto">
          <a:xfrm>
            <a:off x="2" y="6"/>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83723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1" name="Rectangle 10"/>
          <p:cNvSpPr/>
          <p:nvPr userDrawn="1"/>
        </p:nvSpPr>
        <p:spPr>
          <a:xfrm>
            <a:off x="714377" y="1163130"/>
            <a:ext cx="5153025" cy="2551620"/>
          </a:xfrm>
          <a:prstGeom prst="rect">
            <a:avLst/>
          </a:prstGeom>
          <a:solidFill>
            <a:srgbClr val="00A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ctrTitle"/>
          </p:nvPr>
        </p:nvSpPr>
        <p:spPr>
          <a:xfrm>
            <a:off x="940394" y="1397795"/>
            <a:ext cx="3403006" cy="1202531"/>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923924" y="3086100"/>
            <a:ext cx="4486276" cy="571500"/>
          </a:xfr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Info</a:t>
            </a:r>
          </a:p>
          <a:p>
            <a:r>
              <a:rPr lang="en-US" dirty="0" smtClean="0"/>
              <a:t>Company</a:t>
            </a:r>
          </a:p>
        </p:txBody>
      </p:sp>
      <p:sp>
        <p:nvSpPr>
          <p:cNvPr id="4" name="Date Placeholder 3"/>
          <p:cNvSpPr>
            <a:spLocks noGrp="1"/>
          </p:cNvSpPr>
          <p:nvPr>
            <p:ph type="dt" sz="half" idx="10"/>
          </p:nvPr>
        </p:nvSpPr>
        <p:spPr>
          <a:xfrm>
            <a:off x="914400" y="2800350"/>
            <a:ext cx="2133600" cy="273844"/>
          </a:xfrm>
          <a:prstGeom prst="rect">
            <a:avLst/>
          </a:prstGeom>
        </p:spPr>
        <p:txBody>
          <a:bodyPr/>
          <a:lstStyle>
            <a:lvl1pPr>
              <a:defRPr sz="1400">
                <a:solidFill>
                  <a:schemeClr val="bg1"/>
                </a:solidFill>
              </a:defRPr>
            </a:lvl1pPr>
          </a:lstStyle>
          <a:p>
            <a:pPr defTabSz="914400"/>
            <a:endParaRPr lang="en-US" dirty="0">
              <a:solidFill>
                <a:prstClr val="white"/>
              </a:solidFill>
            </a:endParaRPr>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72002" y="683199"/>
            <a:ext cx="3694147" cy="2350744"/>
          </a:xfrm>
          <a:prstGeom prst="rect">
            <a:avLst/>
          </a:prstGeom>
        </p:spPr>
      </p:pic>
    </p:spTree>
    <p:extLst>
      <p:ext uri="{BB962C8B-B14F-4D97-AF65-F5344CB8AC3E}">
        <p14:creationId xmlns:p14="http://schemas.microsoft.com/office/powerpoint/2010/main" val="405861073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44931012"/>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a:xfrm>
            <a:off x="964098" y="2380421"/>
            <a:ext cx="7202487" cy="800100"/>
          </a:xfrm>
        </p:spPr>
        <p:txBody>
          <a:bodyPr anchor="t">
            <a:normAutofit/>
          </a:bodyPr>
          <a:lstStyle>
            <a:lvl1pPr algn="ctr">
              <a:defRPr sz="3000" b="1" cap="all">
                <a:solidFill>
                  <a:schemeClr val="bg1"/>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spTree>
    <p:extLst>
      <p:ext uri="{BB962C8B-B14F-4D97-AF65-F5344CB8AC3E}">
        <p14:creationId xmlns:p14="http://schemas.microsoft.com/office/powerpoint/2010/main" val="1789292472"/>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8994363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1275478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97361"/>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97361"/>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2666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
        <p:nvSpPr>
          <p:cNvPr id="12" name="Text Placeholder 11"/>
          <p:cNvSpPr>
            <a:spLocks noGrp="1"/>
          </p:cNvSpPr>
          <p:nvPr>
            <p:ph type="body" sz="quarter" idx="11"/>
          </p:nvPr>
        </p:nvSpPr>
        <p:spPr>
          <a:xfrm>
            <a:off x="228600" y="2057400"/>
            <a:ext cx="4389120" cy="15087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3" name="Text Placeholder 11"/>
          <p:cNvSpPr>
            <a:spLocks noGrp="1"/>
          </p:cNvSpPr>
          <p:nvPr>
            <p:ph type="body" sz="quarter" idx="12"/>
          </p:nvPr>
        </p:nvSpPr>
        <p:spPr>
          <a:xfrm>
            <a:off x="2286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4" name="Text Placeholder 11"/>
          <p:cNvSpPr>
            <a:spLocks noGrp="1"/>
          </p:cNvSpPr>
          <p:nvPr>
            <p:ph type="body" sz="quarter" idx="13"/>
          </p:nvPr>
        </p:nvSpPr>
        <p:spPr>
          <a:xfrm>
            <a:off x="47244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6" name="Text Placeholder 15"/>
          <p:cNvSpPr>
            <a:spLocks noGrp="1"/>
          </p:cNvSpPr>
          <p:nvPr>
            <p:ph type="body" sz="quarter" idx="14"/>
          </p:nvPr>
        </p:nvSpPr>
        <p:spPr>
          <a:xfrm>
            <a:off x="457200" y="1257300"/>
            <a:ext cx="8382000" cy="571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2366667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457200" y="742950"/>
            <a:ext cx="8229600" cy="571500"/>
          </a:xfrm>
          <a:prstGeom prst="rect">
            <a:avLst/>
          </a:prstGeom>
        </p:spPr>
        <p:txBody>
          <a:bodyPr vert="horz"/>
          <a:lstStyle>
            <a:lvl1pPr algn="l">
              <a:defRPr sz="3600" b="1">
                <a:solidFill>
                  <a:srgbClr val="FE5815"/>
                </a:solidFill>
                <a:latin typeface="Segoe UI"/>
                <a:cs typeface="Segoe UI"/>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85943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de">
    <p:spTree>
      <p:nvGrpSpPr>
        <p:cNvPr id="1" name=""/>
        <p:cNvGrpSpPr/>
        <p:nvPr/>
      </p:nvGrpSpPr>
      <p:grpSpPr>
        <a:xfrm>
          <a:off x="0" y="0"/>
          <a:ext cx="0" cy="0"/>
          <a:chOff x="0" y="0"/>
          <a:chExt cx="0" cy="0"/>
        </a:xfrm>
      </p:grpSpPr>
      <p:sp>
        <p:nvSpPr>
          <p:cNvPr id="4" name="Rectangle 3"/>
          <p:cNvSpPr/>
          <p:nvPr userDrawn="1"/>
        </p:nvSpPr>
        <p:spPr>
          <a:xfrm>
            <a:off x="791496" y="1671630"/>
            <a:ext cx="8011068" cy="30604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Content Placeholder 2"/>
          <p:cNvSpPr>
            <a:spLocks noGrp="1"/>
          </p:cNvSpPr>
          <p:nvPr>
            <p:ph idx="1" hasCustomPrompt="1"/>
          </p:nvPr>
        </p:nvSpPr>
        <p:spPr>
          <a:xfrm>
            <a:off x="881508" y="1671630"/>
            <a:ext cx="7921056" cy="3060408"/>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
        <p:nvSpPr>
          <p:cNvPr id="5"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94105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47187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1221573"/>
            <a:ext cx="9144000" cy="2160289"/>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1567522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ig_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92193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771514"/>
            <a:ext cx="9144000" cy="3060407"/>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2750153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lated Content">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850572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elated Sessions">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spcBef>
                <a:spcPts val="1200"/>
              </a:spcBef>
              <a:buSzPct val="100000"/>
              <a:buFontTx/>
              <a:buNone/>
              <a:defRPr lang="ru-RU" sz="2400" baseline="0" dirty="0" smtClean="0">
                <a:solidFill>
                  <a:schemeClr val="bg1"/>
                </a:solidFill>
                <a:latin typeface="Segoe UI Semibold" pitchFamily="34" charset="0"/>
                <a:cs typeface="Segoe UI Semibold" pitchFamily="34" charset="0"/>
              </a:defRPr>
            </a:lvl1pPr>
            <a:lvl2pPr marL="0" indent="0">
              <a:spcBef>
                <a:spcPts val="0"/>
              </a:spcBef>
              <a:buSzPct val="100000"/>
              <a:buFontTx/>
              <a:buNone/>
              <a:defRPr lang="ru-RU" sz="3200" baseline="0" dirty="0" smtClean="0">
                <a:solidFill>
                  <a:schemeClr val="bg1"/>
                </a:solidFill>
                <a:latin typeface="Segoe UI Light" pitchFamily="34" charset="0"/>
                <a:cs typeface="Segoe UI Light" pitchFamily="34" charset="0"/>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ru-RU" dirty="0" smtClean="0"/>
              <a:t>	</a:t>
            </a:r>
          </a:p>
        </p:txBody>
      </p:sp>
    </p:spTree>
    <p:extLst>
      <p:ext uri="{BB962C8B-B14F-4D97-AF65-F5344CB8AC3E}">
        <p14:creationId xmlns:p14="http://schemas.microsoft.com/office/powerpoint/2010/main" val="34960546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400">
                <a:solidFill>
                  <a:schemeClr val="bg1"/>
                </a:solidFill>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2166" y="1231904"/>
            <a:ext cx="4949993" cy="170021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9"/>
          <p:cNvSpPr>
            <a:spLocks noEditPoints="1"/>
          </p:cNvSpPr>
          <p:nvPr userDrawn="1"/>
        </p:nvSpPr>
        <p:spPr bwMode="black">
          <a:xfrm>
            <a:off x="6597335" y="1671632"/>
            <a:ext cx="1800110" cy="180742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nvGrpSpPr>
          <p:cNvPr id="2" name="Group 1"/>
          <p:cNvGrpSpPr/>
          <p:nvPr userDrawn="1"/>
        </p:nvGrpSpPr>
        <p:grpSpPr>
          <a:xfrm>
            <a:off x="7542396" y="4822050"/>
            <a:ext cx="1260168" cy="321450"/>
            <a:chOff x="7542396" y="4822050"/>
            <a:chExt cx="1260168" cy="321450"/>
          </a:xfrm>
        </p:grpSpPr>
        <p:sp>
          <p:nvSpPr>
            <p:cNvPr id="11" name="Rectangle 10"/>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4" name="Freeform 1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Tree>
    <p:extLst>
      <p:ext uri="{BB962C8B-B14F-4D97-AF65-F5344CB8AC3E}">
        <p14:creationId xmlns:p14="http://schemas.microsoft.com/office/powerpoint/2010/main" val="28112598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estionnaire">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544553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3"/>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4842037" y="1221574"/>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2911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
        <p:nvSpPr>
          <p:cNvPr id="6" name="Content Placeholder 2"/>
          <p:cNvSpPr>
            <a:spLocks noGrp="1"/>
          </p:cNvSpPr>
          <p:nvPr>
            <p:ph idx="11" hasCustomPrompt="1"/>
          </p:nvPr>
        </p:nvSpPr>
        <p:spPr>
          <a:xfrm>
            <a:off x="4842037"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581362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40129663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67163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67163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1"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4042046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242457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745900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6487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643025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45147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eri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000">
                <a:solidFill>
                  <a:schemeClr val="bg1"/>
                </a:solidFill>
                <a:latin typeface="Segoe UI Light" pitchFamily="34" charset="0"/>
                <a:cs typeface="Segoe UI Light"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1832"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2" name="Group 1"/>
          <p:cNvGrpSpPr/>
          <p:nvPr userDrawn="1"/>
        </p:nvGrpSpPr>
        <p:grpSpPr>
          <a:xfrm>
            <a:off x="6718479" y="1744502"/>
            <a:ext cx="1557822" cy="1547347"/>
            <a:chOff x="6699370" y="1744499"/>
            <a:chExt cx="663113" cy="658654"/>
          </a:xfrm>
        </p:grpSpPr>
        <p:sp>
          <p:nvSpPr>
            <p:cNvPr id="11" name="Freeform 49"/>
            <p:cNvSpPr>
              <a:spLocks noEditPoints="1"/>
            </p:cNvSpPr>
            <p:nvPr userDrawn="1"/>
          </p:nvSpPr>
          <p:spPr bwMode="black">
            <a:xfrm>
              <a:off x="6699370" y="1744499"/>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Freeform 50"/>
            <p:cNvSpPr>
              <a:spLocks noEditPoints="1"/>
            </p:cNvSpPr>
            <p:nvPr userDrawn="1"/>
          </p:nvSpPr>
          <p:spPr bwMode="black">
            <a:xfrm>
              <a:off x="6912312" y="2031678"/>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userDrawn="1"/>
        </p:nvGrpSpPr>
        <p:grpSpPr>
          <a:xfrm>
            <a:off x="7542396" y="4822050"/>
            <a:ext cx="1260168" cy="321450"/>
            <a:chOff x="7542396" y="4822050"/>
            <a:chExt cx="1260168" cy="321450"/>
          </a:xfrm>
        </p:grpSpPr>
        <p:sp>
          <p:nvSpPr>
            <p:cNvPr id="22" name="Rectangle 21"/>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4" name="Freeform 2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5"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Experiment</a:t>
            </a:r>
            <a:endParaRPr lang="ru-RU" dirty="0"/>
          </a:p>
        </p:txBody>
      </p:sp>
    </p:spTree>
    <p:extLst>
      <p:ext uri="{BB962C8B-B14F-4D97-AF65-F5344CB8AC3E}">
        <p14:creationId xmlns:p14="http://schemas.microsoft.com/office/powerpoint/2010/main" val="9841823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670848"/>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Text Placeholder 4"/>
          <p:cNvSpPr>
            <a:spLocks noGrp="1"/>
          </p:cNvSpPr>
          <p:nvPr>
            <p:ph type="body" sz="quarter" idx="17"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749008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66357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1"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937166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037" y="1221573"/>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1499" y="1221570"/>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2393" y="12207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174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186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150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096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174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20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1856"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5965"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1856"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5965"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Tree>
    <p:extLst>
      <p:ext uri="{BB962C8B-B14F-4D97-AF65-F5344CB8AC3E}">
        <p14:creationId xmlns:p14="http://schemas.microsoft.com/office/powerpoint/2010/main" val="72287760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689" y="1670851"/>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2150" y="1670848"/>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3045" y="1670066"/>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239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251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215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1619"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239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861"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2508"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6617"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2508"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6617"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
        <p:nvSpPr>
          <p:cNvPr id="1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223176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42403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2801" y="1670070"/>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3282"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281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2631"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216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4296" y="1669285"/>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3642" y="30202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9903755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3222" y="122000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75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2570" y="25709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2100"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932"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228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74242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ategories,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280"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162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396052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18562100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1497" y="122157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22235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257253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257331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5609750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bugging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a:defRPr lang="ru-RU" sz="2000" dirty="0">
                <a:solidFill>
                  <a:schemeClr val="bg1"/>
                </a:solidFill>
                <a:latin typeface="Segoe UI Light" pitchFamily="34" charset="0"/>
                <a:cs typeface="Segoe UI Light" pitchFamily="34" charset="0"/>
              </a:defRPr>
            </a:lvl1pPr>
          </a:lstStyle>
          <a:p>
            <a:pPr marL="0" lvl="0" indent="0">
              <a:lnSpc>
                <a:spcPct val="80000"/>
              </a:lnSpc>
              <a:buNone/>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2" name="Group 11"/>
          <p:cNvGrpSpPr/>
          <p:nvPr userDrawn="1"/>
        </p:nvGrpSpPr>
        <p:grpSpPr bwMode="black">
          <a:xfrm>
            <a:off x="6797603" y="1803123"/>
            <a:ext cx="1399574" cy="1431450"/>
            <a:chOff x="307975" y="1987550"/>
            <a:chExt cx="1377950" cy="1409701"/>
          </a:xfrm>
          <a:solidFill>
            <a:srgbClr val="FFFFFF"/>
          </a:solidFill>
        </p:grpSpPr>
        <p:sp>
          <p:nvSpPr>
            <p:cNvPr id="1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38"/>
          <p:cNvGrpSpPr/>
          <p:nvPr userDrawn="1"/>
        </p:nvGrpSpPr>
        <p:grpSpPr>
          <a:xfrm>
            <a:off x="7542396" y="4822050"/>
            <a:ext cx="1260168" cy="321450"/>
            <a:chOff x="7542396" y="4822050"/>
            <a:chExt cx="1260168" cy="321450"/>
          </a:xfrm>
        </p:grpSpPr>
        <p:sp>
          <p:nvSpPr>
            <p:cNvPr id="40" name="Rectangle 3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42" name="Freeform 4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32"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Debugging</a:t>
            </a:r>
            <a:endParaRPr lang="ru-RU" dirty="0"/>
          </a:p>
        </p:txBody>
      </p:sp>
    </p:spTree>
    <p:extLst>
      <p:ext uri="{BB962C8B-B14F-4D97-AF65-F5344CB8AC3E}">
        <p14:creationId xmlns:p14="http://schemas.microsoft.com/office/powerpoint/2010/main" val="25264071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ppt_x"/>
                                          </p:val>
                                        </p:tav>
                                        <p:tav tm="100000">
                                          <p:val>
                                            <p:strVal val="#ppt_x"/>
                                          </p:val>
                                        </p:tav>
                                      </p:tavLst>
                                    </p:anim>
                                    <p:anim calcmode="lin" valueType="num">
                                      <p:cBhvr additive="base">
                                        <p:cTn id="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ategories,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21501351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2" name="Content Placeholder 2"/>
          <p:cNvSpPr>
            <a:spLocks noGrp="1"/>
          </p:cNvSpPr>
          <p:nvPr>
            <p:ph idx="25" hasCustomPrompt="1"/>
          </p:nvPr>
        </p:nvSpPr>
        <p:spPr>
          <a:xfrm>
            <a:off x="3942568" y="122078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2568" y="257096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6701941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ategories,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2" name="Content Placeholder 2"/>
          <p:cNvSpPr>
            <a:spLocks noGrp="1"/>
          </p:cNvSpPr>
          <p:nvPr>
            <p:ph idx="25" hasCustomPrompt="1"/>
          </p:nvPr>
        </p:nvSpPr>
        <p:spPr>
          <a:xfrm>
            <a:off x="3941916" y="167163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1916" y="302181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3187904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163599762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0844" y="1672416"/>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327" y="167241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0857" y="167319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0676" y="302337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205" y="3024156"/>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9"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84690851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537447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67163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059079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257175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25717600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67241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302181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12"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898826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228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grpSp>
        <p:nvGrpSpPr>
          <p:cNvPr id="17" name="Group 16"/>
          <p:cNvGrpSpPr/>
          <p:nvPr userDrawn="1"/>
        </p:nvGrpSpPr>
        <p:grpSpPr bwMode="black">
          <a:xfrm>
            <a:off x="6661993" y="1761642"/>
            <a:ext cx="1690513" cy="1375306"/>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602351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8972884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1675964747"/>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754349223"/>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 Title">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70210657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 Title w Gradi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7" name="Content Placeholder 6"/>
          <p:cNvSpPr>
            <a:spLocks noGrp="1"/>
          </p:cNvSpPr>
          <p:nvPr>
            <p:ph sz="quarter" idx="11" hasCustomPrompt="1"/>
          </p:nvPr>
        </p:nvSpPr>
        <p:spPr>
          <a:xfrm>
            <a:off x="0" y="2931798"/>
            <a:ext cx="9144000" cy="2211702"/>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lstStyle>
            <a:lvl1pPr marL="0" indent="0">
              <a:buNone/>
              <a:defRPr sz="1800" baseline="0"/>
            </a:lvl1pPr>
          </a:lstStyle>
          <a:p>
            <a:pPr lvl="0"/>
            <a:r>
              <a:rPr lang="en-US" dirty="0" smtClean="0"/>
              <a:t>Gradient Goes Here</a:t>
            </a:r>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252951316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ictures w Title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471870"/>
            <a:ext cx="261034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471870"/>
            <a:ext cx="441058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6218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ictures w Titles w Gradient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381858"/>
            <a:ext cx="261034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381858"/>
            <a:ext cx="441058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60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Text Box 3"/>
          <p:cNvSpPr txBox="1">
            <a:spLocks noChangeArrowheads="1"/>
          </p:cNvSpPr>
          <p:nvPr userDrawn="1"/>
        </p:nvSpPr>
        <p:spPr bwMode="blackWhite">
          <a:xfrm>
            <a:off x="341436" y="4390422"/>
            <a:ext cx="8461128" cy="323139"/>
          </a:xfrm>
          <a:prstGeom prst="rect">
            <a:avLst/>
          </a:prstGeom>
          <a:solidFill>
            <a:schemeClr val="accent1"/>
          </a:solidFill>
          <a:ln w="12700">
            <a:noFill/>
            <a:miter lim="800000"/>
            <a:headEnd type="none" w="sm" len="sm"/>
            <a:tailEnd type="none" w="sm" len="sm"/>
          </a:ln>
          <a:effectLst/>
        </p:spPr>
        <p:txBody>
          <a:bodyPr vert="horz" wrap="square" lIns="91413" tIns="45707" rIns="91413" bIns="45707" numCol="1" anchor="ctr" anchorCtr="0" compatLnSpc="1">
            <a:prstTxWarp prst="textNoShape">
              <a:avLst/>
            </a:prstTxWarp>
            <a:spAutoFit/>
          </a:bodyPr>
          <a:lstStyle/>
          <a:p>
            <a:pPr algn="ctr" defTabSz="913985" eaLnBrk="0" hangingPunct="0"/>
            <a:r>
              <a:rPr lang="en-US" sz="500" dirty="0">
                <a:solidFill>
                  <a:schemeClr val="bg2"/>
                </a:solidFill>
                <a:latin typeface="Segoe UI" pitchFamily="34" charset="0"/>
                <a:cs typeface="Arial" charset="0"/>
              </a:rPr>
              <a:t>© </a:t>
            </a:r>
            <a:r>
              <a:rPr lang="en-US" sz="500" dirty="0" smtClean="0">
                <a:solidFill>
                  <a:schemeClr val="bg2"/>
                </a:solidFill>
                <a:latin typeface="Segoe UI" pitchFamily="34" charset="0"/>
                <a:cs typeface="Arial" charset="0"/>
              </a:rPr>
              <a:t>2012 Microsoft </a:t>
            </a:r>
            <a:r>
              <a:rPr lang="en-US" sz="500" dirty="0">
                <a:solidFill>
                  <a:schemeClr val="bg2"/>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85" eaLnBrk="0" hangingPunct="0"/>
            <a:r>
              <a:rPr lang="en-US" sz="500" dirty="0">
                <a:solidFill>
                  <a:schemeClr val="bg2"/>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solidFill>
                  <a:schemeClr val="bg2"/>
                </a:solidFill>
                <a:latin typeface="Segoe UI" pitchFamily="34" charset="0"/>
                <a:cs typeface="Arial" charset="0"/>
              </a:rPr>
              <a:t/>
            </a:r>
            <a:br>
              <a:rPr lang="en-US" sz="500" dirty="0" smtClean="0">
                <a:solidFill>
                  <a:schemeClr val="bg2"/>
                </a:solidFill>
                <a:latin typeface="Segoe UI" pitchFamily="34" charset="0"/>
                <a:cs typeface="Arial" charset="0"/>
              </a:rPr>
            </a:br>
            <a:r>
              <a:rPr lang="en-US" sz="500" dirty="0" smtClean="0">
                <a:solidFill>
                  <a:schemeClr val="bg2"/>
                </a:solidFill>
                <a:latin typeface="Segoe UI" pitchFamily="34" charset="0"/>
                <a:cs typeface="Arial" charset="0"/>
              </a:rPr>
              <a:t>part </a:t>
            </a:r>
            <a:r>
              <a:rPr lang="en-US" sz="500" dirty="0">
                <a:solidFill>
                  <a:schemeClr val="bg2"/>
                </a:solidFill>
                <a:latin typeface="Segoe UI" pitchFamily="34" charset="0"/>
                <a:cs typeface="Arial" charset="0"/>
              </a:rPr>
              <a:t>of Microsoft, and Microsoft cannot guarantee the accuracy of any information provided after the date of this presentation.  </a:t>
            </a:r>
            <a:r>
              <a:rPr lang="en-US" sz="500" dirty="0" smtClean="0">
                <a:solidFill>
                  <a:schemeClr val="bg2"/>
                </a:solidFill>
                <a:latin typeface="Segoe UI" pitchFamily="34" charset="0"/>
                <a:cs typeface="Arial" charset="0"/>
              </a:rPr>
              <a:t>MICROSOFT </a:t>
            </a:r>
            <a:r>
              <a:rPr lang="en-US" sz="500" dirty="0">
                <a:solidFill>
                  <a:schemeClr val="bg2"/>
                </a:solidFill>
                <a:latin typeface="Segoe UI" pitchFamily="34" charset="0"/>
                <a:cs typeface="Arial" charset="0"/>
              </a:rPr>
              <a:t>MAKES NO WARRANTIES, EXPRESS, IMPLIED OR STATUTORY, AS TO THE INFORMATION IN THIS PRESENTATION.</a:t>
            </a:r>
          </a:p>
        </p:txBody>
      </p:sp>
      <p:sp>
        <p:nvSpPr>
          <p:cNvPr id="5" name="Rectangle 4"/>
          <p:cNvSpPr/>
          <p:nvPr userDrawn="1"/>
        </p:nvSpPr>
        <p:spPr>
          <a:xfrm>
            <a:off x="2591736" y="2144939"/>
            <a:ext cx="3510468" cy="785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pic>
        <p:nvPicPr>
          <p:cNvPr id="2"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tretch/>
        </p:blipFill>
        <p:spPr bwMode="black">
          <a:xfrm>
            <a:off x="3176814" y="2341911"/>
            <a:ext cx="2340312" cy="391866"/>
          </a:xfrm>
          <a:prstGeom prst="rect">
            <a:avLst/>
          </a:prstGeom>
          <a:noFill/>
          <a:ln>
            <a:noFill/>
          </a:ln>
        </p:spPr>
      </p:pic>
    </p:spTree>
    <p:extLst>
      <p:ext uri="{BB962C8B-B14F-4D97-AF65-F5344CB8AC3E}">
        <p14:creationId xmlns:p14="http://schemas.microsoft.com/office/powerpoint/2010/main" val="127561724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icrosoft">
    <p:spTree>
      <p:nvGrpSpPr>
        <p:cNvPr id="1" name=""/>
        <p:cNvGrpSpPr/>
        <p:nvPr/>
      </p:nvGrpSpPr>
      <p:grpSpPr>
        <a:xfrm>
          <a:off x="0" y="0"/>
          <a:ext cx="0" cy="0"/>
          <a:chOff x="0" y="0"/>
          <a:chExt cx="0" cy="0"/>
        </a:xfrm>
      </p:grpSpPr>
      <p:sp>
        <p:nvSpPr>
          <p:cNvPr id="13" name="Rectangle 12"/>
          <p:cNvSpPr/>
          <p:nvPr userDrawn="1"/>
        </p:nvSpPr>
        <p:spPr>
          <a:xfrm>
            <a:off x="330200" y="3"/>
            <a:ext cx="8804174" cy="4732037"/>
          </a:xfrm>
          <a:prstGeom prst="rect">
            <a:avLst/>
          </a:prstGeom>
          <a:pattFill prst="dkUpDiag">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341436" y="4822054"/>
            <a:ext cx="8802564" cy="321449"/>
          </a:xfrm>
          <a:prstGeom prst="rect">
            <a:avLst/>
          </a:prstGeom>
          <a:pattFill prst="dkUpDiag">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Rectangle 5"/>
          <p:cNvSpPr/>
          <p:nvPr userDrawn="1"/>
        </p:nvSpPr>
        <p:spPr>
          <a:xfrm>
            <a:off x="420213" y="3"/>
            <a:ext cx="8712552" cy="4732037"/>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7" name="TextBox 6"/>
          <p:cNvSpPr txBox="1"/>
          <p:nvPr userDrawn="1"/>
        </p:nvSpPr>
        <p:spPr>
          <a:xfrm>
            <a:off x="775576" y="1142536"/>
            <a:ext cx="6570876" cy="1015651"/>
          </a:xfrm>
          <a:prstGeom prst="rect">
            <a:avLst/>
          </a:prstGeom>
          <a:noFill/>
        </p:spPr>
        <p:txBody>
          <a:bodyPr wrap="square" lIns="91428" tIns="45714" rIns="91428" bIns="45714" rtlCol="0" anchor="b">
            <a:spAutoFit/>
          </a:bodyPr>
          <a:lstStyle/>
          <a:p>
            <a:pPr algn="l"/>
            <a:r>
              <a:rPr lang="en-US" sz="4000" dirty="0" smtClean="0">
                <a:solidFill>
                  <a:schemeClr val="bg1"/>
                </a:solidFill>
                <a:latin typeface="Segoe UI Semibold" pitchFamily="34" charset="0"/>
                <a:ea typeface="Segoe UI" pitchFamily="34" charset="0"/>
                <a:cs typeface="Segoe UI" pitchFamily="34" charset="0"/>
              </a:rPr>
              <a:t>DevCon•12</a:t>
            </a:r>
          </a:p>
          <a:p>
            <a:pPr marL="0" marR="0" indent="0" algn="l" defTabSz="914286"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pitchFamily="34" charset="0"/>
                <a:ea typeface="Segoe UI" pitchFamily="34" charset="0"/>
                <a:cs typeface="Segoe UI" pitchFamily="34" charset="0"/>
              </a:rPr>
              <a:t>// msdevcon.ru</a:t>
            </a:r>
            <a:endParaRPr lang="ru-RU" sz="2000" dirty="0" smtClean="0">
              <a:solidFill>
                <a:schemeClr val="bg1"/>
              </a:solidFill>
              <a:latin typeface="+mj-lt"/>
              <a:ea typeface="Segoe UI" pitchFamily="34" charset="0"/>
              <a:cs typeface="Segoe UI" pitchFamily="34" charset="0"/>
            </a:endParaRPr>
          </a:p>
        </p:txBody>
      </p:sp>
      <p:sp>
        <p:nvSpPr>
          <p:cNvPr id="12" name="Rectangle 11"/>
          <p:cNvSpPr/>
          <p:nvPr userDrawn="1"/>
        </p:nvSpPr>
        <p:spPr>
          <a:xfrm>
            <a:off x="431448" y="4732038"/>
            <a:ext cx="8714162" cy="411462"/>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grpSp>
        <p:nvGrpSpPr>
          <p:cNvPr id="8" name="Group 7"/>
          <p:cNvGrpSpPr/>
          <p:nvPr userDrawn="1"/>
        </p:nvGrpSpPr>
        <p:grpSpPr>
          <a:xfrm>
            <a:off x="7542396" y="4822050"/>
            <a:ext cx="1260168" cy="321450"/>
            <a:chOff x="7542396" y="4822050"/>
            <a:chExt cx="1260168" cy="321450"/>
          </a:xfrm>
        </p:grpSpPr>
        <p:sp>
          <p:nvSpPr>
            <p:cNvPr id="9" name="Rectangle 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1" name="Freeform 1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pic>
        <p:nvPicPr>
          <p:cNvPr id="14"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8082468" y="231438"/>
            <a:ext cx="810108" cy="810108"/>
          </a:xfrm>
          <a:prstGeom prst="rect">
            <a:avLst/>
          </a:prstGeom>
          <a:noFill/>
        </p:spPr>
      </p:pic>
      <p:pic>
        <p:nvPicPr>
          <p:cNvPr id="15"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7437841" y="321450"/>
            <a:ext cx="405054" cy="405054"/>
          </a:xfrm>
          <a:prstGeom prst="rect">
            <a:avLst/>
          </a:prstGeom>
          <a:noFill/>
        </p:spPr>
      </p:pic>
      <p:pic>
        <p:nvPicPr>
          <p:cNvPr id="16"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3491857" y="726504"/>
            <a:ext cx="405054" cy="405054"/>
          </a:xfrm>
          <a:prstGeom prst="rect">
            <a:avLst/>
          </a:prstGeom>
          <a:noFill/>
        </p:spPr>
      </p:pic>
      <p:grpSp>
        <p:nvGrpSpPr>
          <p:cNvPr id="17" name="Group 16"/>
          <p:cNvGrpSpPr/>
          <p:nvPr userDrawn="1"/>
        </p:nvGrpSpPr>
        <p:grpSpPr bwMode="black">
          <a:xfrm>
            <a:off x="6372245" y="4309946"/>
            <a:ext cx="252215" cy="509409"/>
            <a:chOff x="2593975" y="2552700"/>
            <a:chExt cx="469901" cy="949325"/>
          </a:xfrm>
        </p:grpSpPr>
        <p:sp>
          <p:nvSpPr>
            <p:cNvPr id="1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21" name="Picture 3" descr="\\MAGNUM\Projects\Microsoft\Cloud Power FY12\Design\Icons\PNGs\Public_Cloud_Productivity.png"/>
          <p:cNvPicPr>
            <a:picLocks noChangeAspect="1" noChangeArrowheads="1"/>
          </p:cNvPicPr>
          <p:nvPr userDrawn="1"/>
        </p:nvPicPr>
        <p:blipFill>
          <a:blip r:embed="rId3" cstate="print">
            <a:lum bright="100000"/>
          </a:blip>
          <a:stretch>
            <a:fillRect/>
          </a:stretch>
        </p:blipFill>
        <p:spPr bwMode="auto">
          <a:xfrm>
            <a:off x="5922180" y="481458"/>
            <a:ext cx="631810" cy="631810"/>
          </a:xfrm>
          <a:prstGeom prst="rect">
            <a:avLst/>
          </a:prstGeom>
          <a:noFill/>
        </p:spPr>
      </p:pic>
      <p:pic>
        <p:nvPicPr>
          <p:cNvPr id="23" name="Picture 38" descr="roadway.png"/>
          <p:cNvPicPr>
            <a:picLocks noChangeAspect="1"/>
          </p:cNvPicPr>
          <p:nvPr userDrawn="1"/>
        </p:nvPicPr>
        <p:blipFill>
          <a:blip r:embed="rId4" cstate="print"/>
          <a:srcRect l="11462" t="12449" r="11465" b="14937"/>
          <a:stretch>
            <a:fillRect/>
          </a:stretch>
        </p:blipFill>
        <p:spPr bwMode="auto">
          <a:xfrm>
            <a:off x="2231688" y="4786029"/>
            <a:ext cx="634994" cy="612118"/>
          </a:xfrm>
          <a:prstGeom prst="rect">
            <a:avLst/>
          </a:prstGeom>
          <a:noFill/>
          <a:ln w="9525">
            <a:noFill/>
            <a:miter lim="800000"/>
            <a:headEnd/>
            <a:tailEnd/>
          </a:ln>
        </p:spPr>
      </p:pic>
      <p:pic>
        <p:nvPicPr>
          <p:cNvPr id="24" name="Picture 2" descr="\\MAGNUM\Projects\Microsoft\Cloud Power FY12\Design\ICONS_PNG\Growth.png"/>
          <p:cNvPicPr>
            <a:picLocks noChangeAspect="1" noChangeArrowheads="1"/>
          </p:cNvPicPr>
          <p:nvPr userDrawn="1"/>
        </p:nvPicPr>
        <p:blipFill>
          <a:blip r:embed="rId5" cstate="print">
            <a:lum bright="100000"/>
          </a:blip>
          <a:srcRect/>
          <a:stretch>
            <a:fillRect/>
          </a:stretch>
        </p:blipFill>
        <p:spPr bwMode="auto">
          <a:xfrm>
            <a:off x="8848448" y="4615750"/>
            <a:ext cx="284316" cy="284316"/>
          </a:xfrm>
          <a:prstGeom prst="rect">
            <a:avLst/>
          </a:prstGeom>
          <a:noFill/>
        </p:spPr>
      </p:pic>
      <p:pic>
        <p:nvPicPr>
          <p:cNvPr id="1026" name="Picture 2" descr="C:\Users\konkich\Documents\Evangelism\Design\icons\dark\appbar.forrst.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1485" y="436485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hasCustomPrompt="1"/>
          </p:nvPr>
        </p:nvSpPr>
        <p:spPr>
          <a:xfrm>
            <a:off x="776288" y="2365379"/>
            <a:ext cx="6570662" cy="1196975"/>
          </a:xfrm>
          <a:prstGeom prst="rect">
            <a:avLst/>
          </a:prstGeom>
        </p:spPr>
        <p:txBody>
          <a:bodyPr lIns="91428" tIns="45714" rIns="91428" bIns="45714"/>
          <a:lstStyle>
            <a:lvl1pPr marL="0" indent="0" algn="l">
              <a:buNone/>
              <a:defRPr lang="en-US" sz="2000" smtClean="0">
                <a:solidFill>
                  <a:schemeClr val="bg1"/>
                </a:solidFill>
                <a:ea typeface="Segoe UI" pitchFamily="34" charset="0"/>
                <a:cs typeface="Segoe UI" pitchFamily="34" charset="0"/>
              </a:defRPr>
            </a:lvl1pPr>
          </a:lstStyle>
          <a:p>
            <a:pPr algn="l"/>
            <a:r>
              <a:rPr lang="en-US" sz="2000" dirty="0" smtClean="0">
                <a:solidFill>
                  <a:schemeClr val="bg1"/>
                </a:solidFill>
                <a:latin typeface="+mj-lt"/>
                <a:ea typeface="Segoe UI" pitchFamily="34" charset="0"/>
                <a:cs typeface="Segoe UI" pitchFamily="34" charset="0"/>
              </a:rPr>
              <a:t>23-24 </a:t>
            </a:r>
            <a:r>
              <a:rPr lang="ru-RU" sz="2000" dirty="0" smtClean="0">
                <a:solidFill>
                  <a:schemeClr val="bg1"/>
                </a:solidFill>
                <a:latin typeface="+mj-lt"/>
                <a:ea typeface="Segoe UI" pitchFamily="34" charset="0"/>
                <a:cs typeface="Segoe UI" pitchFamily="34" charset="0"/>
              </a:rPr>
              <a:t>мая</a:t>
            </a:r>
            <a:r>
              <a:rPr lang="ru-RU" sz="2000" baseline="0" dirty="0" smtClean="0">
                <a:solidFill>
                  <a:schemeClr val="bg1"/>
                </a:solidFill>
                <a:latin typeface="+mj-lt"/>
                <a:ea typeface="Segoe UI" pitchFamily="34" charset="0"/>
                <a:cs typeface="Segoe UI" pitchFamily="34" charset="0"/>
              </a:rPr>
              <a:t> 2012 г.</a:t>
            </a:r>
            <a:r>
              <a:rPr lang="en-US" sz="2000" dirty="0" smtClean="0">
                <a:solidFill>
                  <a:schemeClr val="bg1"/>
                </a:solidFill>
                <a:latin typeface="+mj-lt"/>
                <a:ea typeface="Segoe UI" pitchFamily="34" charset="0"/>
                <a:cs typeface="Segoe UI" pitchFamily="34" charset="0"/>
              </a:rPr>
              <a:t> </a:t>
            </a:r>
          </a:p>
          <a:p>
            <a:pPr algn="l"/>
            <a:r>
              <a:rPr lang="en-US" sz="2000" baseline="0" dirty="0" smtClean="0">
                <a:solidFill>
                  <a:schemeClr val="bg1"/>
                </a:solidFill>
                <a:latin typeface="+mj-lt"/>
                <a:ea typeface="Segoe UI" pitchFamily="34" charset="0"/>
                <a:cs typeface="Segoe UI" pitchFamily="34" charset="0"/>
              </a:rPr>
              <a:t>Microsoft</a:t>
            </a:r>
            <a:endParaRPr lang="en-US" sz="2000" dirty="0" smtClean="0">
              <a:solidFill>
                <a:schemeClr val="bg1"/>
              </a:solidFill>
              <a:latin typeface="Segoe UI Semibold" pitchFamily="34" charset="0"/>
              <a:ea typeface="Segoe UI" pitchFamily="34" charset="0"/>
              <a:cs typeface="Segoe UI" pitchFamily="34" charset="0"/>
            </a:endParaRPr>
          </a:p>
        </p:txBody>
      </p:sp>
    </p:spTree>
    <p:extLst>
      <p:ext uri="{BB962C8B-B14F-4D97-AF65-F5344CB8AC3E}">
        <p14:creationId xmlns:p14="http://schemas.microsoft.com/office/powerpoint/2010/main" val="8945351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4"/>
            <a:ext cx="8363938" cy="560923"/>
          </a:xfrm>
          <a:prstGeom prst="rect">
            <a:avLst/>
          </a:prstGeom>
        </p:spPr>
        <p:txBody>
          <a:bodyPr lIns="68580" tIns="34291" rIns="68580" bIns="34291"/>
          <a:lstStyle/>
          <a:p>
            <a:r>
              <a:rPr lang="en-US" smtClean="0"/>
              <a:t>Click to edit Master title style</a:t>
            </a:r>
            <a:endParaRPr lang="en-US" dirty="0"/>
          </a:p>
        </p:txBody>
      </p:sp>
    </p:spTree>
    <p:extLst>
      <p:ext uri="{BB962C8B-B14F-4D97-AF65-F5344CB8AC3E}">
        <p14:creationId xmlns:p14="http://schemas.microsoft.com/office/powerpoint/2010/main" val="38657857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ic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24"/>
          <p:cNvSpPr>
            <a:spLocks noEditPoints="1"/>
          </p:cNvSpPr>
          <p:nvPr userDrawn="1"/>
        </p:nvSpPr>
        <p:spPr bwMode="black">
          <a:xfrm>
            <a:off x="6868094" y="1801823"/>
            <a:ext cx="1258597" cy="146008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Magic</a:t>
            </a:r>
            <a:endParaRPr lang="ru-RU" dirty="0"/>
          </a:p>
        </p:txBody>
      </p:sp>
    </p:spTree>
    <p:extLst>
      <p:ext uri="{BB962C8B-B14F-4D97-AF65-F5344CB8AC3E}">
        <p14:creationId xmlns:p14="http://schemas.microsoft.com/office/powerpoint/2010/main" val="29029737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571472" y="1928809"/>
            <a:ext cx="8115328" cy="2665814"/>
          </a:xfrm>
          <a:prstGeom prst="rect">
            <a:avLst/>
          </a:prstGeom>
        </p:spPr>
        <p:txBody>
          <a:bodyPr lIns="91428" tIns="45714" rIns="91428" bIns="45714"/>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457200" y="4767264"/>
            <a:ext cx="2133600" cy="273844"/>
          </a:xfrm>
          <a:prstGeom prst="rect">
            <a:avLst/>
          </a:prstGeom>
        </p:spPr>
        <p:txBody>
          <a:bodyPr lIns="91428" tIns="45714" rIns="91428" bIns="45714"/>
          <a:lstStyle/>
          <a:p>
            <a:fld id="{00B0806A-3FF6-4D4F-A34C-75A45DBA47E5}" type="datetimeFigureOut">
              <a:rPr lang="ru-RU" smtClean="0">
                <a:solidFill>
                  <a:prstClr val="black"/>
                </a:solidFill>
              </a:rPr>
              <a:pPr/>
              <a:t>24.02.2014</a:t>
            </a:fld>
            <a:endParaRPr lang="ru-RU" dirty="0">
              <a:solidFill>
                <a:prstClr val="black"/>
              </a:solidFill>
            </a:endParaRPr>
          </a:p>
        </p:txBody>
      </p:sp>
      <p:sp>
        <p:nvSpPr>
          <p:cNvPr id="5" name="Нижний колонтитул 4"/>
          <p:cNvSpPr>
            <a:spLocks noGrp="1"/>
          </p:cNvSpPr>
          <p:nvPr>
            <p:ph type="ftr" sz="quarter" idx="11"/>
          </p:nvPr>
        </p:nvSpPr>
        <p:spPr>
          <a:xfrm>
            <a:off x="3124200" y="4767264"/>
            <a:ext cx="2895600" cy="273844"/>
          </a:xfrm>
          <a:prstGeom prst="rect">
            <a:avLst/>
          </a:prstGeom>
        </p:spPr>
        <p:txBody>
          <a:bodyPr lIns="91428" tIns="45714" rIns="91428" bIns="45714"/>
          <a:lstStyle/>
          <a:p>
            <a:endParaRPr lang="ru-RU" dirty="0">
              <a:solidFill>
                <a:prstClr val="black"/>
              </a:solidFill>
            </a:endParaRPr>
          </a:p>
        </p:txBody>
      </p:sp>
      <p:sp>
        <p:nvSpPr>
          <p:cNvPr id="6" name="Номер слайда 5"/>
          <p:cNvSpPr>
            <a:spLocks noGrp="1"/>
          </p:cNvSpPr>
          <p:nvPr>
            <p:ph type="sldNum" sz="quarter" idx="12"/>
          </p:nvPr>
        </p:nvSpPr>
        <p:spPr>
          <a:xfrm>
            <a:off x="6553201" y="4767264"/>
            <a:ext cx="2133600" cy="273844"/>
          </a:xfrm>
          <a:prstGeom prst="rect">
            <a:avLst/>
          </a:prstGeom>
        </p:spPr>
        <p:txBody>
          <a:bodyPr lIns="91428" tIns="45714" rIns="91428" bIns="45714"/>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571472" y="910817"/>
            <a:ext cx="8086724" cy="857250"/>
          </a:xfrm>
          <a:prstGeom prst="rect">
            <a:avLst/>
          </a:prstGeom>
        </p:spPr>
        <p:txBody>
          <a:bodyPr lIns="91428" tIns="45714" rIns="91428" bIns="45714"/>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649391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49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6" y="3459261"/>
            <a:ext cx="4091816" cy="858697"/>
          </a:xfrm>
        </p:spPr>
        <p:txBody>
          <a:bodyPr/>
          <a:lstStyle>
            <a:lvl1pPr marL="0" indent="0">
              <a:buFont typeface="Arial" pitchFamily="34" charset="0"/>
              <a:buNone/>
              <a:defRPr sz="1800">
                <a:solidFill>
                  <a:schemeClr val="bg1">
                    <a:alpha val="98000"/>
                  </a:schemeClr>
                </a:solidFill>
                <a:latin typeface="+mj-lt"/>
              </a:defRPr>
            </a:lvl1pPr>
            <a:lvl2pPr marL="345294" indent="0">
              <a:buFont typeface="Arial" pitchFamily="34" charset="0"/>
              <a:buNone/>
              <a:defRPr/>
            </a:lvl2pPr>
            <a:lvl3pPr marL="641774" indent="0">
              <a:buFont typeface="Arial" pitchFamily="34" charset="0"/>
              <a:buNone/>
              <a:defRPr/>
            </a:lvl3pPr>
            <a:lvl4pPr marL="944206" indent="0">
              <a:buFont typeface="Arial" pitchFamily="34" charset="0"/>
              <a:buNone/>
              <a:defRPr/>
            </a:lvl4pPr>
            <a:lvl5pPr marL="120377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761665746"/>
      </p:ext>
    </p:extLst>
  </p:cSld>
  <p:clrMapOvr>
    <a:masterClrMapping/>
  </p:clrMapOvr>
  <p:transition>
    <p:fade/>
  </p:transition>
  <p:timing>
    <p:tnLst>
      <p:par>
        <p:cTn id="1" dur="indefinite" restart="never" nodeType="tmRoot"/>
      </p:par>
    </p:tn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06" indent="-3024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72" indent="-259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98" indent="-2524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2719580943"/>
      </p:ext>
    </p:extLst>
  </p:cSld>
  <p:clrMapOvr>
    <a:masterClrMapping/>
  </p:clrMapOvr>
  <p:transition>
    <p:fade/>
  </p:transition>
  <p:timing>
    <p:tnLst>
      <p:par>
        <p:cTn id="1" dur="indefinite" restart="never" nodeType="tmRoot"/>
      </p:par>
    </p:tn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54" indent="-25718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86" indent="-257186">
              <a:spcBef>
                <a:spcPts val="0"/>
              </a:spcBef>
              <a:spcAft>
                <a:spcPts val="300"/>
              </a:spcAft>
              <a:buFont typeface="Arial" pitchFamily="34" charset="0"/>
              <a:buChar char="•"/>
              <a:defRPr/>
            </a:lvl5pPr>
            <a:lvl6pPr marL="775129" indent="-257186">
              <a:buFont typeface="Arial" pitchFamily="34" charset="0"/>
              <a:buChar char="•"/>
              <a:defRPr sz="1800">
                <a:gradFill>
                  <a:gsLst>
                    <a:gs pos="0">
                      <a:srgbClr val="595959"/>
                    </a:gs>
                    <a:gs pos="86000">
                      <a:srgbClr val="595959"/>
                    </a:gs>
                  </a:gsLst>
                  <a:lin ang="5400000" scaled="0"/>
                </a:gradFill>
              </a:defRPr>
            </a:lvl6pPr>
            <a:lvl7pPr marL="941825" indent="-169076">
              <a:defRPr>
                <a:gradFill>
                  <a:gsLst>
                    <a:gs pos="0">
                      <a:srgbClr val="595959"/>
                    </a:gs>
                    <a:gs pos="86000">
                      <a:srgbClr val="595959"/>
                    </a:gs>
                  </a:gsLst>
                  <a:lin ang="5400000" scaled="0"/>
                </a:gradFill>
              </a:defRPr>
            </a:lvl7pPr>
            <a:lvl8pPr marL="1115663" indent="-173838">
              <a:defRPr>
                <a:gradFill>
                  <a:gsLst>
                    <a:gs pos="0">
                      <a:srgbClr val="595959"/>
                    </a:gs>
                    <a:gs pos="86000">
                      <a:srgbClr val="595959"/>
                    </a:gs>
                  </a:gsLst>
                  <a:lin ang="5400000" scaled="0"/>
                </a:gradFill>
              </a:defRPr>
            </a:lvl8pPr>
          </a:lstStyle>
          <a:p>
            <a:pPr marL="259566" lvl="0" indent="-259566" algn="l" defTabSz="685801" rtl="0" eaLnBrk="1" latinLnBrk="0" hangingPunct="1">
              <a:lnSpc>
                <a:spcPct val="90000"/>
              </a:lnSpc>
              <a:spcBef>
                <a:spcPct val="20000"/>
              </a:spcBef>
              <a:buSzPct val="90000"/>
              <a:buFont typeface="Arial" pitchFamily="34" charset="0"/>
              <a:buChar char="•"/>
            </a:pPr>
            <a:r>
              <a:rPr lang="en-US" smtClean="0"/>
              <a:t>Click to edit Master text styles</a:t>
            </a:r>
          </a:p>
          <a:p>
            <a:pPr marL="259566" lvl="1" indent="-259566" algn="l" defTabSz="685801" rtl="0" eaLnBrk="1" latinLnBrk="0" hangingPunct="1">
              <a:lnSpc>
                <a:spcPct val="90000"/>
              </a:lnSpc>
              <a:spcBef>
                <a:spcPct val="20000"/>
              </a:spcBef>
              <a:buSzPct val="90000"/>
              <a:buFont typeface="Arial" pitchFamily="34" charset="0"/>
              <a:buChar char="•"/>
            </a:pPr>
            <a:r>
              <a:rPr lang="en-US" smtClean="0"/>
              <a:t>Second level</a:t>
            </a:r>
          </a:p>
          <a:p>
            <a:pPr marL="259566" lvl="2" indent="-259566" algn="l" defTabSz="685801" rtl="0" eaLnBrk="1" latinLnBrk="0" hangingPunct="1">
              <a:lnSpc>
                <a:spcPct val="90000"/>
              </a:lnSpc>
              <a:spcBef>
                <a:spcPct val="20000"/>
              </a:spcBef>
              <a:buSzPct val="90000"/>
              <a:buFont typeface="Arial" pitchFamily="34" charset="0"/>
              <a:buChar char="•"/>
            </a:pPr>
            <a:r>
              <a:rPr lang="en-US" smtClean="0"/>
              <a:t>Third level</a:t>
            </a:r>
          </a:p>
          <a:p>
            <a:pPr marL="259566" lvl="3" indent="-259566" algn="l" defTabSz="685801" rtl="0" eaLnBrk="1" latinLnBrk="0" hangingPunct="1">
              <a:lnSpc>
                <a:spcPct val="90000"/>
              </a:lnSpc>
              <a:spcBef>
                <a:spcPct val="20000"/>
              </a:spcBef>
              <a:buSzPct val="90000"/>
              <a:buFont typeface="Arial" pitchFamily="34" charset="0"/>
              <a:buChar char="•"/>
            </a:pPr>
            <a:r>
              <a:rPr lang="en-US" smtClean="0"/>
              <a:t>Fourth level</a:t>
            </a:r>
          </a:p>
          <a:p>
            <a:pPr marL="259566" lvl="4" indent="-259566" algn="l" defTabSz="68580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1572608432"/>
      </p:ext>
    </p:extLst>
  </p:cSld>
  <p:clrMapOvr>
    <a:masterClrMapping/>
  </p:clrMapOvr>
  <p:transition>
    <p:fade/>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5"/>
            <a:ext cx="4115872" cy="1832809"/>
          </a:xfrm>
        </p:spPr>
        <p:txBody>
          <a:bodyPr/>
          <a:lstStyle>
            <a:lvl1pPr marL="255996" indent="-255996">
              <a:lnSpc>
                <a:spcPct val="90000"/>
              </a:lnSpc>
              <a:buSzPct val="80000"/>
              <a:buFont typeface="Arial" pitchFamily="34" charset="0"/>
              <a:buChar char="•"/>
              <a:defRPr sz="2400"/>
            </a:lvl1pPr>
            <a:lvl2pPr marL="470317" indent="-214321">
              <a:lnSpc>
                <a:spcPct val="90000"/>
              </a:lnSpc>
              <a:buSzPct val="80000"/>
              <a:buFont typeface="Arial" pitchFamily="34" charset="0"/>
              <a:buChar char="•"/>
              <a:defRPr sz="2100"/>
            </a:lvl2pPr>
            <a:lvl3pPr marL="685828" indent="-215512">
              <a:lnSpc>
                <a:spcPct val="90000"/>
              </a:lnSpc>
              <a:buSzPct val="80000"/>
              <a:buFont typeface="Arial" pitchFamily="34" charset="0"/>
              <a:buChar char="•"/>
              <a:defRPr sz="1800"/>
            </a:lvl3pPr>
            <a:lvl4pPr marL="1284738" indent="-169076">
              <a:lnSpc>
                <a:spcPct val="90000"/>
              </a:lnSpc>
              <a:buSzPct val="80000"/>
              <a:buFont typeface="Arial" pitchFamily="34" charset="0"/>
              <a:buChar char="•"/>
              <a:defRPr sz="1500"/>
            </a:lvl4pPr>
            <a:lvl5pPr marL="1458576" indent="-173838">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5"/>
            <a:ext cx="4115872" cy="1832809"/>
          </a:xfrm>
        </p:spPr>
        <p:txBody>
          <a:bodyPr/>
          <a:lstStyle>
            <a:lvl1pPr marL="342913" indent="-34291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09" indent="-34291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2" indent="-25718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49" indent="-25718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25" indent="-25718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6" lvl="0" indent="-255996" algn="l" defTabSz="685801" rtl="0" eaLnBrk="1" latinLnBrk="0" hangingPunct="1">
              <a:lnSpc>
                <a:spcPct val="90000"/>
              </a:lnSpc>
              <a:spcBef>
                <a:spcPct val="20000"/>
              </a:spcBef>
              <a:buSzPct val="80000"/>
              <a:buFont typeface="Arial" pitchFamily="34" charset="0"/>
              <a:buChar char="•"/>
            </a:pPr>
            <a:r>
              <a:rPr lang="en-US" smtClean="0"/>
              <a:t>Click to edit Master text styles</a:t>
            </a:r>
          </a:p>
          <a:p>
            <a:pPr marL="255996" lvl="1" indent="-255996" algn="l" defTabSz="685801" rtl="0" eaLnBrk="1" latinLnBrk="0" hangingPunct="1">
              <a:lnSpc>
                <a:spcPct val="90000"/>
              </a:lnSpc>
              <a:spcBef>
                <a:spcPct val="20000"/>
              </a:spcBef>
              <a:buSzPct val="80000"/>
              <a:buFont typeface="Arial" pitchFamily="34" charset="0"/>
              <a:buChar char="•"/>
            </a:pPr>
            <a:r>
              <a:rPr lang="en-US" smtClean="0"/>
              <a:t>Second level</a:t>
            </a:r>
          </a:p>
          <a:p>
            <a:pPr marL="255996" lvl="2" indent="-255996" algn="l" defTabSz="685801" rtl="0" eaLnBrk="1" latinLnBrk="0" hangingPunct="1">
              <a:lnSpc>
                <a:spcPct val="90000"/>
              </a:lnSpc>
              <a:spcBef>
                <a:spcPct val="20000"/>
              </a:spcBef>
              <a:buSzPct val="80000"/>
              <a:buFont typeface="Arial" pitchFamily="34" charset="0"/>
              <a:buChar char="•"/>
            </a:pPr>
            <a:r>
              <a:rPr lang="en-US" smtClean="0"/>
              <a:t>Third level</a:t>
            </a:r>
          </a:p>
          <a:p>
            <a:pPr marL="255996" lvl="3" indent="-255996" algn="l" defTabSz="685801" rtl="0" eaLnBrk="1" latinLnBrk="0" hangingPunct="1">
              <a:lnSpc>
                <a:spcPct val="90000"/>
              </a:lnSpc>
              <a:spcBef>
                <a:spcPct val="20000"/>
              </a:spcBef>
              <a:buSzPct val="80000"/>
              <a:buFont typeface="Arial" pitchFamily="34" charset="0"/>
              <a:buChar char="•"/>
            </a:pPr>
            <a:r>
              <a:rPr lang="en-US" smtClean="0"/>
              <a:t>Fourth level</a:t>
            </a:r>
          </a:p>
          <a:p>
            <a:pPr marL="255996" lvl="4" indent="-255996" algn="l" defTabSz="68580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6" name="Picture 5"/>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238943072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431" indent="-302431">
              <a:buSzPct val="80000"/>
              <a:buFont typeface="Arial" pitchFamily="34" charset="0"/>
              <a:buChar char="•"/>
              <a:defRPr sz="2100"/>
            </a:lvl1pPr>
            <a:lvl2pPr marL="558425" indent="-241708">
              <a:buSzPct val="80000"/>
              <a:buFont typeface="Arial" pitchFamily="34" charset="0"/>
              <a:buChar char="•"/>
              <a:defRPr sz="2100"/>
            </a:lvl2pPr>
            <a:lvl3pPr marL="770367" indent="-211940" defTabSz="772749">
              <a:buSzPct val="80000"/>
              <a:buFont typeface="Arial" pitchFamily="34" charset="0"/>
              <a:buChar char="•"/>
              <a:defRPr sz="1800"/>
            </a:lvl3pPr>
            <a:lvl4pPr marL="988261" indent="-215512">
              <a:buSzPct val="80000"/>
              <a:buFont typeface="Arial" pitchFamily="34" charset="0"/>
              <a:buChar char="•"/>
              <a:defRPr sz="1500"/>
            </a:lvl4pPr>
            <a:lvl5pPr marL="1156146" indent="-16788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700100"/>
            <a:ext cx="4115872" cy="1458861"/>
          </a:xfrm>
        </p:spPr>
        <p:txBody>
          <a:bodyPr/>
          <a:lstStyle>
            <a:lvl1pPr marL="222251" indent="-22225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3" indent="-34291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05" indent="-25718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33" indent="-25718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2" indent="-25718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33" indent="-257186">
              <a:defRPr sz="1200"/>
            </a:lvl6pPr>
            <a:lvl7pPr marL="1202582" indent="-214321">
              <a:defRPr sz="1200"/>
            </a:lvl7pPr>
            <a:lvl8pPr>
              <a:defRPr sz="1200"/>
            </a:lvl8pPr>
            <a:lvl9pPr>
              <a:defRPr sz="1200"/>
            </a:lvl9pPr>
          </a:lstStyle>
          <a:p>
            <a:pPr marL="302431" lvl="0" indent="-302431" algn="l" defTabSz="685801" rtl="0" eaLnBrk="1" latinLnBrk="0" hangingPunct="1">
              <a:lnSpc>
                <a:spcPct val="90000"/>
              </a:lnSpc>
              <a:spcBef>
                <a:spcPct val="20000"/>
              </a:spcBef>
              <a:buSzPct val="80000"/>
            </a:pPr>
            <a:r>
              <a:rPr lang="en-US" smtClean="0"/>
              <a:t>Click to edit Master text styles</a:t>
            </a:r>
          </a:p>
          <a:p>
            <a:pPr marL="302431" lvl="1" indent="-302431" algn="l" defTabSz="685801" rtl="0" eaLnBrk="1" latinLnBrk="0" hangingPunct="1">
              <a:lnSpc>
                <a:spcPct val="90000"/>
              </a:lnSpc>
              <a:spcBef>
                <a:spcPct val="20000"/>
              </a:spcBef>
              <a:buSzPct val="80000"/>
            </a:pPr>
            <a:r>
              <a:rPr lang="en-US" smtClean="0"/>
              <a:t>Second level</a:t>
            </a:r>
          </a:p>
          <a:p>
            <a:pPr marL="302431" lvl="2" indent="-302431" algn="l" defTabSz="685801" rtl="0" eaLnBrk="1" latinLnBrk="0" hangingPunct="1">
              <a:lnSpc>
                <a:spcPct val="90000"/>
              </a:lnSpc>
              <a:spcBef>
                <a:spcPct val="20000"/>
              </a:spcBef>
              <a:buSzPct val="80000"/>
            </a:pPr>
            <a:r>
              <a:rPr lang="en-US" smtClean="0"/>
              <a:t>Third level</a:t>
            </a:r>
          </a:p>
          <a:p>
            <a:pPr marL="302431" lvl="3" indent="-302431" algn="l" defTabSz="685801" rtl="0" eaLnBrk="1" latinLnBrk="0" hangingPunct="1">
              <a:lnSpc>
                <a:spcPct val="90000"/>
              </a:lnSpc>
              <a:spcBef>
                <a:spcPct val="20000"/>
              </a:spcBef>
              <a:buSzPct val="80000"/>
            </a:pPr>
            <a:r>
              <a:rPr lang="en-US" smtClean="0"/>
              <a:t>Fourth level</a:t>
            </a:r>
          </a:p>
          <a:p>
            <a:pPr marL="302431" lvl="4" indent="-302431" algn="l" defTabSz="68580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323132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07995784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3" name="Picture 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8671082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40"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5" tIns="34279" rIns="68555" bIns="34279" numCol="1" spcCol="0" rtlCol="0" anchor="ctr" anchorCtr="0" compatLnSpc="1">
            <a:prstTxWarp prst="textNoShape">
              <a:avLst/>
            </a:prstTxWarp>
          </a:bodyPr>
          <a:lstStyle/>
          <a:p>
            <a:pPr algn="ctr" defTabSz="685369"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4" y="2561644"/>
            <a:ext cx="5210341" cy="934621"/>
          </a:xfrm>
        </p:spPr>
        <p:txBody>
          <a:bodyPr lIns="137166" tIns="137166" anchor="ctr" anchorCtr="0"/>
          <a:lstStyle>
            <a:lvl1pPr marL="431024" indent="-42864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1" rtl="0" eaLnBrk="1" latinLnBrk="0" hangingPunct="1">
              <a:lnSpc>
                <a:spcPct val="90000"/>
              </a:lnSpc>
              <a:spcBef>
                <a:spcPts val="0"/>
              </a:spcBef>
              <a:spcAft>
                <a:spcPts val="675"/>
              </a:spcAft>
              <a:buSzPct val="80000"/>
            </a:pPr>
            <a:r>
              <a:rPr lang="en-US" smtClean="0"/>
              <a:t>Click to edit Master text styles</a:t>
            </a:r>
          </a:p>
          <a:p>
            <a:pPr marL="2382" lvl="1" indent="0" algn="l" defTabSz="685801"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0" tIns="30866" rIns="61730" bIns="30866" numCol="1" anchor="t" anchorCtr="0" compatLnSpc="1">
            <a:prstTxWarp prst="textNoShape">
              <a:avLst/>
            </a:prstTxWarp>
          </a:bodyPr>
          <a:lstStyle/>
          <a:p>
            <a:pPr defTabSz="914279"/>
            <a:endParaRPr lang="en-US" sz="1200">
              <a:solidFill>
                <a:srgbClr val="292929"/>
              </a:solidFill>
            </a:endParaRPr>
          </a:p>
        </p:txBody>
      </p:sp>
    </p:spTree>
    <p:extLst>
      <p:ext uri="{BB962C8B-B14F-4D97-AF65-F5344CB8AC3E}">
        <p14:creationId xmlns:p14="http://schemas.microsoft.com/office/powerpoint/2010/main" val="670612351"/>
      </p:ext>
    </p:extLst>
  </p:cSld>
  <p:clrMapOvr>
    <a:masterClrMapping/>
  </p:clrMapOvr>
  <p:transition>
    <p:fade/>
  </p:transition>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51" y="1602037"/>
            <a:ext cx="2625029"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122845089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2">
                    <a:lumMod val="10000"/>
                  </a:schemeClr>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2">
                    <a:lumMod val="10000"/>
                  </a:schemeClr>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4" name="Freeform 61"/>
          <p:cNvSpPr>
            <a:spLocks noEditPoints="1"/>
          </p:cNvSpPr>
          <p:nvPr userDrawn="1"/>
        </p:nvSpPr>
        <p:spPr bwMode="black">
          <a:xfrm>
            <a:off x="6912312" y="1793682"/>
            <a:ext cx="1170156" cy="146613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5"/>
          </a:solidFill>
          <a:ln>
            <a:noFill/>
          </a:ln>
        </p:spPr>
        <p:txBody>
          <a:bodyPr vert="horz" wrap="square" lIns="82296" tIns="41147" rIns="82296" bIns="41147" numCol="1" anchor="t" anchorCtr="0" compatLnSpc="1">
            <a:prstTxWarp prst="textNoShape">
              <a:avLst/>
            </a:prstTxWarp>
          </a:bodyPr>
          <a:lstStyle/>
          <a:p>
            <a:endParaRPr lang="en-US" sz="1600"/>
          </a:p>
        </p:txBody>
      </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Announcement</a:t>
            </a:r>
            <a:endParaRPr lang="ru-RU" dirty="0"/>
          </a:p>
        </p:txBody>
      </p:sp>
    </p:spTree>
    <p:extLst>
      <p:ext uri="{BB962C8B-B14F-4D97-AF65-F5344CB8AC3E}">
        <p14:creationId xmlns:p14="http://schemas.microsoft.com/office/powerpoint/2010/main" val="2350678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2" tIns="34292" rIns="68582" bIns="34292" numCol="1" anchor="t" anchorCtr="0" compatLnSpc="1">
            <a:prstTxWarp prst="textNoShape">
              <a:avLst/>
            </a:prstTxWarp>
          </a:bodyPr>
          <a:lstStyle/>
          <a:p>
            <a:pPr defTabSz="685768"/>
            <a:endParaRPr lang="en-US" sz="1300">
              <a:solidFill>
                <a:srgbClr val="292929"/>
              </a:solidFill>
            </a:endParaRPr>
          </a:p>
        </p:txBody>
      </p:sp>
    </p:spTree>
    <p:extLst>
      <p:ext uri="{BB962C8B-B14F-4D97-AF65-F5344CB8AC3E}">
        <p14:creationId xmlns:p14="http://schemas.microsoft.com/office/powerpoint/2010/main" val="2849683409"/>
      </p:ext>
    </p:extLst>
  </p:cSld>
  <p:clrMapOvr>
    <a:masterClrMapping/>
  </p:clrMapOvr>
  <p:transition>
    <p:fade/>
  </p:transition>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grpSp>
    </p:spTree>
    <p:extLst>
      <p:ext uri="{BB962C8B-B14F-4D97-AF65-F5344CB8AC3E}">
        <p14:creationId xmlns:p14="http://schemas.microsoft.com/office/powerpoint/2010/main" val="888622658"/>
      </p:ext>
    </p:extLst>
  </p:cSld>
  <p:clrMapOvr>
    <a:masterClrMapping/>
  </p:clrMapOvr>
  <p:transition>
    <p:fade/>
  </p:transition>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7"/>
            <a:ext cx="2260588" cy="17356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0" tIns="30866" rIns="61730" bIns="30866" numCol="1" anchor="t" anchorCtr="0" compatLnSpc="1">
            <a:prstTxWarp prst="textNoShape">
              <a:avLst/>
            </a:prstTxWarp>
          </a:bodyPr>
          <a:lstStyle/>
          <a:p>
            <a:pPr defTabSz="685768"/>
            <a:endParaRPr lang="en-US" sz="1200">
              <a:solidFill>
                <a:srgbClr val="292929"/>
              </a:solidFill>
            </a:endParaRPr>
          </a:p>
        </p:txBody>
      </p:sp>
    </p:spTree>
    <p:extLst>
      <p:ext uri="{BB962C8B-B14F-4D97-AF65-F5344CB8AC3E}">
        <p14:creationId xmlns:p14="http://schemas.microsoft.com/office/powerpoint/2010/main" val="2996776971"/>
      </p:ext>
    </p:extLst>
  </p:cSld>
  <p:clrMapOvr>
    <a:masterClrMapping/>
  </p:clrMapOvr>
  <p:transition>
    <p:fade/>
  </p:transition>
  <p:timing>
    <p:tnLst>
      <p:par>
        <p:cTn id="1" dur="indefinite" restart="never" nodeType="tmRoot"/>
      </p:par>
    </p:tn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9"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256205754"/>
      </p:ext>
    </p:extLst>
  </p:cSld>
  <p:clrMapOvr>
    <a:masterClrMapping/>
  </p:clrMapOvr>
  <p:transition>
    <p:fade/>
  </p:transition>
  <p:timing>
    <p:tnLst>
      <p:par>
        <p:cT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6" y="4753540"/>
            <a:ext cx="1880411" cy="218515"/>
          </a:xfrm>
          <a:prstGeom prst="rect">
            <a:avLst/>
          </a:prstGeom>
        </p:spPr>
      </p:pic>
    </p:spTree>
    <p:extLst>
      <p:ext uri="{BB962C8B-B14F-4D97-AF65-F5344CB8AC3E}">
        <p14:creationId xmlns:p14="http://schemas.microsoft.com/office/powerpoint/2010/main" val="2502995455"/>
      </p:ext>
    </p:extLst>
  </p:cSld>
  <p:clrMapOvr>
    <a:masterClrMapping/>
  </p:clrMapOvr>
  <p:transition>
    <p:fade/>
  </p:transition>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4" y="2355206"/>
            <a:ext cx="2660550" cy="433089"/>
          </a:xfrm>
          <a:prstGeom prst="rect">
            <a:avLst/>
          </a:prstGeom>
          <a:noFill/>
          <a:ln>
            <a:noFill/>
          </a:ln>
        </p:spPr>
      </p:pic>
      <p:sp>
        <p:nvSpPr>
          <p:cNvPr id="3" name="Text Box 3"/>
          <p:cNvSpPr txBox="1">
            <a:spLocks noChangeArrowheads="1"/>
          </p:cNvSpPr>
          <p:nvPr/>
        </p:nvSpPr>
        <p:spPr bwMode="blackWhite">
          <a:xfrm>
            <a:off x="381005" y="4562681"/>
            <a:ext cx="8382001" cy="300074"/>
          </a:xfrm>
          <a:prstGeom prst="rect">
            <a:avLst/>
          </a:prstGeom>
          <a:noFill/>
          <a:ln w="12700">
            <a:noFill/>
            <a:miter lim="800000"/>
            <a:headEnd type="none" w="sm" len="sm"/>
            <a:tailEnd type="none" w="sm" len="sm"/>
          </a:ln>
          <a:effectLst/>
        </p:spPr>
        <p:txBody>
          <a:bodyPr vert="horz" wrap="square" lIns="68571" tIns="34286" rIns="68571" bIns="34286" numCol="1" anchor="t" anchorCtr="0" compatLnSpc="1">
            <a:prstTxWarp prst="textNoShape">
              <a:avLst/>
            </a:prstTxWarp>
            <a:spAutoFit/>
          </a:bodyPr>
          <a:lstStyle/>
          <a:p>
            <a:pPr algn="ctr" defTabSz="685603"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03"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6474794"/>
      </p:ext>
    </p:extLst>
  </p:cSld>
  <p:clrMapOvr>
    <a:masterClrMapping/>
  </p:clrMapOvr>
  <p:transition>
    <p:fade/>
  </p:transition>
  <p:timing>
    <p:tnLst>
      <p:par>
        <p:cTn id="1" dur="indefinite" restart="never" nodeType="tmRoot"/>
      </p:par>
    </p:tnLst>
  </p:timing>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898900138"/>
      </p:ext>
    </p:extLst>
  </p:cSld>
  <p:clrMapOvr>
    <a:masterClrMapping/>
  </p:clrMapOvr>
  <p:transition>
    <p:fade/>
  </p:transition>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150782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57"/>
            <a:ext cx="9144001" cy="464344"/>
          </a:xfrm>
          <a:solidFill>
            <a:srgbClr val="FFFF99"/>
          </a:solidFill>
        </p:spPr>
        <p:txBody>
          <a:bodyPr wrap="square" lIns="114299" tIns="57149" rIns="114299"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2465380"/>
      </p:ext>
    </p:extLst>
  </p:cSld>
  <p:clrMapOvr>
    <a:masterClrMapping/>
  </p:clrMapOvr>
  <p:transition>
    <p:fade/>
  </p:transition>
  <p:timing>
    <p:tnLst>
      <p:par>
        <p:cTn id="1" dur="indefinite" restart="never" nodeType="tmRoot"/>
      </p:par>
    </p:tn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cSld name="2_Title Slid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0299" y="1465858"/>
            <a:ext cx="5167407" cy="726626"/>
          </a:xfrm>
        </p:spPr>
        <p:txBody>
          <a:bodyPr anchor="b">
            <a:noAutofit/>
          </a:bodyPr>
          <a:lstStyle>
            <a:lvl1pPr>
              <a:lnSpc>
                <a:spcPct val="90000"/>
              </a:lnSpc>
              <a:defRPr sz="300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3700131" y="2234050"/>
            <a:ext cx="5167575" cy="347441"/>
          </a:xfrm>
        </p:spPr>
        <p:txBody>
          <a:bodyPr anchor="ctr">
            <a:noAutofit/>
          </a:bodyPr>
          <a:lstStyle>
            <a:lvl1pPr marL="0" indent="0" algn="l">
              <a:lnSpc>
                <a:spcPct val="90000"/>
              </a:lnSpc>
              <a:spcBef>
                <a:spcPts val="0"/>
              </a:spcBef>
              <a:buNone/>
              <a:defRPr sz="1500">
                <a:solidFill>
                  <a:schemeClr val="tx2">
                    <a:alpha val="99000"/>
                  </a:schemeClr>
                </a:solidFill>
              </a:defRPr>
            </a:lvl1pPr>
            <a:lvl2pPr marL="342859" indent="0" algn="ctr">
              <a:buNone/>
              <a:defRPr>
                <a:solidFill>
                  <a:schemeClr val="tx1">
                    <a:tint val="75000"/>
                  </a:schemeClr>
                </a:solidFill>
              </a:defRPr>
            </a:lvl2pPr>
            <a:lvl3pPr marL="685723" indent="0" algn="ctr">
              <a:buNone/>
              <a:defRPr>
                <a:solidFill>
                  <a:schemeClr val="tx1">
                    <a:tint val="75000"/>
                  </a:schemeClr>
                </a:solidFill>
              </a:defRPr>
            </a:lvl3pPr>
            <a:lvl4pPr marL="1028584" indent="0" algn="ctr">
              <a:buNone/>
              <a:defRPr>
                <a:solidFill>
                  <a:schemeClr val="tx1">
                    <a:tint val="75000"/>
                  </a:schemeClr>
                </a:solidFill>
              </a:defRPr>
            </a:lvl4pPr>
            <a:lvl5pPr marL="1371448" indent="0" algn="ctr">
              <a:buNone/>
              <a:defRPr>
                <a:solidFill>
                  <a:schemeClr val="tx1">
                    <a:tint val="75000"/>
                  </a:schemeClr>
                </a:solidFill>
              </a:defRPr>
            </a:lvl5pPr>
            <a:lvl6pPr marL="1714309" indent="0" algn="ctr">
              <a:buNone/>
              <a:defRPr>
                <a:solidFill>
                  <a:schemeClr val="tx1">
                    <a:tint val="75000"/>
                  </a:schemeClr>
                </a:solidFill>
              </a:defRPr>
            </a:lvl6pPr>
            <a:lvl7pPr marL="2057170" indent="0" algn="ctr">
              <a:buNone/>
              <a:defRPr>
                <a:solidFill>
                  <a:schemeClr val="tx1">
                    <a:tint val="75000"/>
                  </a:schemeClr>
                </a:solidFill>
              </a:defRPr>
            </a:lvl7pPr>
            <a:lvl8pPr marL="2400032" indent="0" algn="ctr">
              <a:buNone/>
              <a:defRPr>
                <a:solidFill>
                  <a:schemeClr val="tx1">
                    <a:tint val="75000"/>
                  </a:schemeClr>
                </a:solidFill>
              </a:defRPr>
            </a:lvl8pPr>
            <a:lvl9pPr marL="274289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19926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ner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grpSp>
        <p:nvGrpSpPr>
          <p:cNvPr id="11" name="Group 10"/>
          <p:cNvGrpSpPr/>
          <p:nvPr userDrawn="1"/>
        </p:nvGrpSpPr>
        <p:grpSpPr bwMode="black">
          <a:xfrm>
            <a:off x="6639196" y="2031678"/>
            <a:ext cx="1625937" cy="990132"/>
            <a:chOff x="10387012" y="4179358"/>
            <a:chExt cx="974726" cy="593725"/>
          </a:xfrm>
          <a:solidFill>
            <a:schemeClr val="tx1">
              <a:lumMod val="85000"/>
              <a:lumOff val="15000"/>
            </a:schemeClr>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grpSp>
      <p:sp>
        <p:nvSpPr>
          <p:cNvPr id="3" name="Picture Placeholder 2"/>
          <p:cNvSpPr>
            <a:spLocks noGrp="1"/>
          </p:cNvSpPr>
          <p:nvPr>
            <p:ph type="pic" sz="quarter" idx="11"/>
          </p:nvPr>
        </p:nvSpPr>
        <p:spPr>
          <a:xfrm>
            <a:off x="6192216" y="1220788"/>
            <a:ext cx="2610472" cy="2611130"/>
          </a:xfrm>
          <a:prstGeom prst="rect">
            <a:avLst/>
          </a:prstGeom>
        </p:spPr>
        <p:txBody>
          <a:bodyPr lIns="91428" tIns="45714" rIns="91428" bIns="45714"/>
          <a:lstStyle/>
          <a:p>
            <a:endParaRPr lang="ru-RU" dirty="0"/>
          </a:p>
        </p:txBody>
      </p:sp>
      <p:grpSp>
        <p:nvGrpSpPr>
          <p:cNvPr id="27" name="Group 26"/>
          <p:cNvGrpSpPr/>
          <p:nvPr userDrawn="1"/>
        </p:nvGrpSpPr>
        <p:grpSpPr>
          <a:xfrm>
            <a:off x="7542396" y="4822050"/>
            <a:ext cx="1260168" cy="321450"/>
            <a:chOff x="7542396" y="4822050"/>
            <a:chExt cx="1260168" cy="321450"/>
          </a:xfrm>
        </p:grpSpPr>
        <p:sp>
          <p:nvSpPr>
            <p:cNvPr id="28" name="Rectangle 27"/>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30" name="Freeform 29"/>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8"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Partner Name</a:t>
            </a:r>
            <a:endParaRPr lang="ru-RU" dirty="0"/>
          </a:p>
        </p:txBody>
      </p:sp>
    </p:spTree>
    <p:extLst>
      <p:ext uri="{BB962C8B-B14F-4D97-AF65-F5344CB8AC3E}">
        <p14:creationId xmlns:p14="http://schemas.microsoft.com/office/powerpoint/2010/main" val="3425890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ppt_x"/>
                                          </p:val>
                                        </p:tav>
                                        <p:tav tm="100000">
                                          <p:val>
                                            <p:strVal val="#ppt_x"/>
                                          </p:val>
                                        </p:tav>
                                      </p:tavLst>
                                    </p:anim>
                                    <p:anim calcmode="lin" valueType="num">
                                      <p:cBhvr additive="base">
                                        <p:cTn id="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6789" y="898926"/>
            <a:ext cx="8550914"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
        <p:nvSpPr>
          <p:cNvPr id="5" name="Slide Number Placeholder 4"/>
          <p:cNvSpPr>
            <a:spLocks noGrp="1"/>
          </p:cNvSpPr>
          <p:nvPr>
            <p:ph type="sldNum" sz="quarter" idx="4"/>
          </p:nvPr>
        </p:nvSpPr>
        <p:spPr>
          <a:xfrm>
            <a:off x="217295" y="4703178"/>
            <a:ext cx="299033" cy="273844"/>
          </a:xfrm>
          <a:prstGeom prst="rect">
            <a:avLst/>
          </a:prstGeom>
        </p:spPr>
        <p:txBody>
          <a:bodyPr vert="horz" lIns="68582" tIns="34292" rIns="68582" bIns="34292" rtlCol="0" anchor="ctr"/>
          <a:lstStyle>
            <a:lvl1pPr algn="l">
              <a:defRPr sz="900">
                <a:solidFill>
                  <a:schemeClr val="tx1">
                    <a:tint val="75000"/>
                  </a:schemeClr>
                </a:solidFill>
              </a:defRPr>
            </a:lvl1pPr>
          </a:lstStyle>
          <a:p>
            <a:pPr defTabSz="685768"/>
            <a:fld id="{B60359E2-F1E6-40F3-81C3-5A646FA87138}" type="slidenum">
              <a:rPr lang="en-US" smtClean="0">
                <a:solidFill>
                  <a:srgbClr val="292929">
                    <a:tint val="75000"/>
                  </a:srgbClr>
                </a:solidFill>
              </a:rPr>
              <a:pPr defTabSz="685768"/>
              <a:t>‹#›</a:t>
            </a:fld>
            <a:endParaRPr lang="en-US" dirty="0">
              <a:solidFill>
                <a:srgbClr val="292929">
                  <a:tint val="75000"/>
                </a:srgbClr>
              </a:solidFill>
            </a:endParaRPr>
          </a:p>
        </p:txBody>
      </p:sp>
    </p:spTree>
    <p:extLst>
      <p:ext uri="{BB962C8B-B14F-4D97-AF65-F5344CB8AC3E}">
        <p14:creationId xmlns:p14="http://schemas.microsoft.com/office/powerpoint/2010/main" val="218003582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45443602"/>
      </p:ext>
    </p:extLst>
  </p:cSld>
  <p:clrMapOvr>
    <a:masterClrMapping/>
  </p:clrMapOvr>
  <p:transition>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935560"/>
      </p:ext>
    </p:extLst>
  </p:cSld>
  <p:clrMapOvr>
    <a:masterClrMapping/>
  </p:clrMapOvr>
  <p:transition>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8956781"/>
      </p:ext>
    </p:extLst>
  </p:cSld>
  <p:clrMapOvr>
    <a:masterClrMapping/>
  </p:clrMapOvr>
  <p:transition>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42555570"/>
      </p:ext>
    </p:extLst>
  </p:cSld>
  <p:clrMapOvr>
    <a:masterClrMapping/>
  </p:clrMapOvr>
  <p:transition>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52758"/>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8734754"/>
      </p:ext>
    </p:extLst>
  </p:cSld>
  <p:clrMapOvr>
    <a:masterClrMapping/>
  </p:clrMapOvr>
  <p:transition>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93060427"/>
      </p:ext>
    </p:extLst>
  </p:cSld>
  <p:clrMapOvr>
    <a:masterClrMapping/>
  </p:clrMapOvr>
  <p:transition>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58088810"/>
      </p:ext>
    </p:extLst>
  </p:cSld>
  <p:clrMapOvr>
    <a:masterClrMapping/>
  </p:clrMapOvr>
  <p:transition>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1378124640"/>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6192216" y="1220788"/>
            <a:ext cx="2610472" cy="2602790"/>
          </a:xfrm>
          <a:prstGeom prst="rect">
            <a:avLst/>
          </a:prstGeom>
        </p:spPr>
        <p:txBody>
          <a:bodyPr lIns="91428" tIns="45714" rIns="91428" bIns="45714"/>
          <a:lstStyle/>
          <a:p>
            <a:endParaRPr lang="ru-RU" dirty="0"/>
          </a:p>
        </p:txBody>
      </p:sp>
      <p:sp>
        <p:nvSpPr>
          <p:cNvPr id="5" name="Rectangle 4"/>
          <p:cNvSpPr/>
          <p:nvPr userDrawn="1"/>
        </p:nvSpPr>
        <p:spPr>
          <a:xfrm>
            <a:off x="341436" y="1221570"/>
            <a:ext cx="5760768" cy="2600106"/>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02008"/>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21" name="Freeform 73"/>
          <p:cNvSpPr>
            <a:spLocks noEditPoints="1"/>
          </p:cNvSpPr>
          <p:nvPr userDrawn="1"/>
        </p:nvSpPr>
        <p:spPr bwMode="black">
          <a:xfrm>
            <a:off x="6750922" y="1826595"/>
            <a:ext cx="1492941" cy="144123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2">
              <a:lumMod val="10000"/>
            </a:schemeClr>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25" name="Group 24"/>
          <p:cNvGrpSpPr/>
          <p:nvPr userDrawn="1"/>
        </p:nvGrpSpPr>
        <p:grpSpPr>
          <a:xfrm>
            <a:off x="7542396" y="4822050"/>
            <a:ext cx="1260168" cy="321450"/>
            <a:chOff x="7542396" y="4822050"/>
            <a:chExt cx="1260168" cy="321450"/>
          </a:xfrm>
        </p:grpSpPr>
        <p:sp>
          <p:nvSpPr>
            <p:cNvPr id="26" name="Rectangle 25"/>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8" name="Freeform 27"/>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5"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Contacts</a:t>
            </a:r>
            <a:endParaRPr lang="ru-RU" dirty="0"/>
          </a:p>
        </p:txBody>
      </p:sp>
      <p:sp>
        <p:nvSpPr>
          <p:cNvPr id="19" name="Subtitle 2"/>
          <p:cNvSpPr>
            <a:spLocks noGrp="1"/>
          </p:cNvSpPr>
          <p:nvPr>
            <p:ph type="subTitle" idx="1" hasCustomPrompt="1"/>
          </p:nvPr>
        </p:nvSpPr>
        <p:spPr>
          <a:xfrm>
            <a:off x="611474" y="1311582"/>
            <a:ext cx="5355769" cy="810108"/>
          </a:xfrm>
          <a:prstGeom prst="rect">
            <a:avLst/>
          </a:prstGeom>
        </p:spPr>
        <p:txBody>
          <a:bodyPr lIns="0" tIns="89988" rIns="91428" bIns="0" anchor="b"/>
          <a:lstStyle>
            <a:lvl1pPr marL="0" indent="0" algn="l">
              <a:lnSpc>
                <a:spcPct val="80000"/>
              </a:lnSpc>
              <a:buNone/>
              <a:defRPr sz="3200">
                <a:solidFill>
                  <a:schemeClr val="bg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0" name="Text Placeholder 23"/>
          <p:cNvSpPr>
            <a:spLocks noGrp="1"/>
          </p:cNvSpPr>
          <p:nvPr>
            <p:ph type="body" sz="quarter" idx="10" hasCustomPrompt="1"/>
          </p:nvPr>
        </p:nvSpPr>
        <p:spPr>
          <a:xfrm>
            <a:off x="611474" y="3267828"/>
            <a:ext cx="5355769"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defRPr>
            </a:lvl1pPr>
          </a:lstStyle>
          <a:p>
            <a:pPr lvl="0"/>
            <a:r>
              <a:rPr lang="en-US" dirty="0" smtClean="0"/>
              <a:t>@twitter | mail@example.com | blog.example.com</a:t>
            </a:r>
            <a:endParaRPr lang="ru-RU" dirty="0" smtClean="0"/>
          </a:p>
          <a:p>
            <a:pPr lvl="0"/>
            <a:endParaRPr lang="ru-RU" dirty="0"/>
          </a:p>
        </p:txBody>
      </p:sp>
      <p:sp>
        <p:nvSpPr>
          <p:cNvPr id="22" name="Content Placeholder 5"/>
          <p:cNvSpPr>
            <a:spLocks noGrp="1"/>
          </p:cNvSpPr>
          <p:nvPr>
            <p:ph sz="quarter" idx="11"/>
          </p:nvPr>
        </p:nvSpPr>
        <p:spPr>
          <a:xfrm>
            <a:off x="611472" y="2121690"/>
            <a:ext cx="5355714" cy="810108"/>
          </a:xfrm>
          <a:prstGeom prst="rect">
            <a:avLst/>
          </a:prstGeom>
        </p:spPr>
        <p:txBody>
          <a:bodyPr lIns="0" tIns="45714" rIns="91428" bIns="45714"/>
          <a:lstStyle>
            <a:lvl1pPr marL="0" indent="0">
              <a:buNone/>
              <a:defRPr lang="ru-RU" sz="1800" kern="1200" dirty="0">
                <a:solidFill>
                  <a:schemeClr val="bg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42395817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tx1">
                    <a:alpha val="99000"/>
                  </a:schemeClr>
                </a:solidFill>
                <a:latin typeface="Segoe UI Light" pitchFamily="34" charset="0"/>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6" y="3257554"/>
            <a:ext cx="5636696" cy="332399"/>
          </a:xfrm>
        </p:spPr>
        <p:txBody>
          <a:bodyPr/>
          <a:lstStyle>
            <a:lvl1pPr marL="0" indent="0">
              <a:buNone/>
              <a:defRPr lang="en-US" sz="2400" kern="1200" spc="-75" baseline="0" dirty="0">
                <a:solidFill>
                  <a:schemeClr val="tx1">
                    <a:alpha val="99000"/>
                  </a:schemeClr>
                </a:solidFill>
                <a:latin typeface="+mj-lt"/>
                <a:ea typeface="+mn-ea"/>
                <a:cs typeface="+mn-cs"/>
              </a:defRPr>
            </a:lvl1pPr>
          </a:lstStyle>
          <a:p>
            <a:pPr marL="0" lvl="0" indent="0" algn="l" defTabSz="68556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0" y="171451"/>
            <a:ext cx="1873858" cy="217754"/>
          </a:xfrm>
          <a:prstGeom prst="rect">
            <a:avLst/>
          </a:prstGeom>
        </p:spPr>
      </p:pic>
    </p:spTree>
    <p:extLst>
      <p:ext uri="{BB962C8B-B14F-4D97-AF65-F5344CB8AC3E}">
        <p14:creationId xmlns:p14="http://schemas.microsoft.com/office/powerpoint/2010/main" val="144735115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7" y="218302"/>
            <a:ext cx="2147009" cy="560363"/>
          </a:xfrm>
          <a:prstGeom prst="rect">
            <a:avLst/>
          </a:prstGeom>
        </p:spPr>
      </p:pic>
      <p:pic>
        <p:nvPicPr>
          <p:cNvPr id="2" name="Picture 1"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2"/>
            <a:ext cx="990702" cy="379562"/>
          </a:xfrm>
          <a:prstGeom prst="rect">
            <a:avLst/>
          </a:prstGeom>
        </p:spPr>
      </p:pic>
      <p:sp>
        <p:nvSpPr>
          <p:cNvPr id="5" name="Text Placeholder 4"/>
          <p:cNvSpPr>
            <a:spLocks noGrp="1"/>
          </p:cNvSpPr>
          <p:nvPr>
            <p:ph type="body" sz="quarter" idx="12" hasCustomPrompt="1"/>
          </p:nvPr>
        </p:nvSpPr>
        <p:spPr>
          <a:xfrm>
            <a:off x="201930" y="3444954"/>
            <a:ext cx="4705063" cy="1345996"/>
          </a:xfrm>
          <a:noFill/>
        </p:spPr>
        <p:txBody>
          <a:bodyPr lIns="107563" tIns="80672" rIns="107563" bIns="80672">
            <a:noAutofit/>
          </a:bodyPr>
          <a:lstStyle>
            <a:lvl1pPr marL="0" indent="0">
              <a:spcBef>
                <a:spcPts val="0"/>
              </a:spcBef>
              <a:buNone/>
              <a:defRPr sz="2600"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29" y="2160854"/>
            <a:ext cx="7395458" cy="689765"/>
          </a:xfrm>
          <a:noFill/>
        </p:spPr>
        <p:txBody>
          <a:bodyPr lIns="107563" tIns="67227" rIns="107563" bIns="67227" anchor="t" anchorCtr="0"/>
          <a:lstStyle>
            <a:lvl1pPr>
              <a:defRPr sz="4000" spc="-74"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01977" y="1899344"/>
            <a:ext cx="4705063" cy="470674"/>
          </a:xfrm>
          <a:noFill/>
        </p:spPr>
        <p:txBody>
          <a:bodyPr lIns="107563" tIns="80672" rIns="107563" bIns="80672">
            <a:noAutofit/>
          </a:bodyPr>
          <a:lstStyle>
            <a:lvl1pPr marL="0" indent="0">
              <a:spcBef>
                <a:spcPts val="0"/>
              </a:spcBef>
              <a:buNone/>
              <a:defRPr sz="1800"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67432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7" y="218302"/>
            <a:ext cx="2147009" cy="560363"/>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2"/>
            <a:ext cx="990702" cy="379562"/>
          </a:xfrm>
          <a:prstGeom prst="rect">
            <a:avLst/>
          </a:prstGeom>
        </p:spPr>
      </p:pic>
      <p:sp>
        <p:nvSpPr>
          <p:cNvPr id="5" name="Text Placeholder 4"/>
          <p:cNvSpPr>
            <a:spLocks noGrp="1"/>
          </p:cNvSpPr>
          <p:nvPr>
            <p:ph type="body" sz="quarter" idx="12" hasCustomPrompt="1"/>
          </p:nvPr>
        </p:nvSpPr>
        <p:spPr>
          <a:xfrm>
            <a:off x="201930" y="3444954"/>
            <a:ext cx="4705063" cy="1345996"/>
          </a:xfrm>
          <a:noFill/>
        </p:spPr>
        <p:txBody>
          <a:bodyPr lIns="107563" tIns="80672" rIns="107563" bIns="80672">
            <a:noAutofit/>
          </a:bodyPr>
          <a:lstStyle>
            <a:lvl1pPr marL="0" indent="0">
              <a:spcBef>
                <a:spcPts val="0"/>
              </a:spcBef>
              <a:buNone/>
              <a:defRPr sz="26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01929" y="2160854"/>
            <a:ext cx="7395458" cy="689765"/>
          </a:xfrm>
          <a:noFill/>
        </p:spPr>
        <p:txBody>
          <a:bodyPr lIns="107563" tIns="67227" rIns="107563" bIns="67227" anchor="t" anchorCtr="0"/>
          <a:lstStyle>
            <a:lvl1pPr>
              <a:defRPr sz="4000" spc="-74"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3858066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00806573"/>
      </p:ext>
    </p:extLst>
  </p:cSld>
  <p:clrMapOvr>
    <a:masterClrMapping/>
  </p:clrMapOvr>
  <p:transition>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04896"/>
      </p:ext>
    </p:extLst>
  </p:cSld>
  <p:clrMapOvr>
    <a:masterClrMapping/>
  </p:clrMapOvr>
  <p:transition>
    <p:wipe dir="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291683"/>
      </p:ext>
    </p:extLst>
  </p:cSld>
  <p:clrMapOvr>
    <a:masterClrMapping/>
  </p:clrMapOvr>
  <p:transition>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3775231"/>
      </p:ext>
    </p:extLst>
  </p:cSld>
  <p:clrMapOvr>
    <a:masterClrMapping/>
  </p:clrMapOvr>
  <p:transition>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669495"/>
      </p:ext>
    </p:extLst>
  </p:cSld>
  <p:clrMapOvr>
    <a:masterClrMapping/>
  </p:clrMapOvr>
  <p:transition>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3779790"/>
      </p:ext>
    </p:extLst>
  </p:cSld>
  <p:clrMapOvr>
    <a:masterClrMapping/>
  </p:clrMapOvr>
  <p:transition>
    <p:wipe dir="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181563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4.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5.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image" Target="../media/image23.png"/><Relationship Id="rId5" Type="http://schemas.openxmlformats.org/officeDocument/2006/relationships/slideLayout" Target="../slideLayouts/slideLayout145.xml"/><Relationship Id="rId10" Type="http://schemas.openxmlformats.org/officeDocument/2006/relationships/image" Target="../media/image22.png"/><Relationship Id="rId4" Type="http://schemas.openxmlformats.org/officeDocument/2006/relationships/slideLayout" Target="../slideLayouts/slideLayout144.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p:cNvGrpSpPr/>
          <p:nvPr userDrawn="1"/>
        </p:nvGrpSpPr>
        <p:grpSpPr>
          <a:xfrm>
            <a:off x="71400" y="51418"/>
            <a:ext cx="9001200" cy="5040673"/>
            <a:chOff x="71400" y="51414"/>
            <a:chExt cx="9001200" cy="5040673"/>
          </a:xfrm>
          <a:solidFill>
            <a:schemeClr val="bg1"/>
          </a:solidFill>
        </p:grpSpPr>
        <p:sp>
          <p:nvSpPr>
            <p:cNvPr id="67" name="Rectangle 66"/>
            <p:cNvSpPr/>
            <p:nvPr/>
          </p:nvSpPr>
          <p:spPr>
            <a:xfrm>
              <a:off x="79204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Rectangle 67"/>
            <p:cNvSpPr/>
            <p:nvPr/>
          </p:nvSpPr>
          <p:spPr>
            <a:xfrm>
              <a:off x="169227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Rectangle 70"/>
            <p:cNvSpPr/>
            <p:nvPr/>
          </p:nvSpPr>
          <p:spPr>
            <a:xfrm>
              <a:off x="259283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Rectangle 71"/>
            <p:cNvSpPr/>
            <p:nvPr/>
          </p:nvSpPr>
          <p:spPr>
            <a:xfrm>
              <a:off x="349306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4392527"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Rectangle 75"/>
            <p:cNvSpPr/>
            <p:nvPr/>
          </p:nvSpPr>
          <p:spPr>
            <a:xfrm>
              <a:off x="5292755"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Rectangle 78"/>
            <p:cNvSpPr/>
            <p:nvPr/>
          </p:nvSpPr>
          <p:spPr>
            <a:xfrm>
              <a:off x="619276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p:cNvSpPr/>
            <p:nvPr/>
          </p:nvSpPr>
          <p:spPr>
            <a:xfrm>
              <a:off x="709299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p:cNvSpPr/>
            <p:nvPr/>
          </p:nvSpPr>
          <p:spPr>
            <a:xfrm>
              <a:off x="79204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Rectangle 82"/>
            <p:cNvSpPr/>
            <p:nvPr/>
          </p:nvSpPr>
          <p:spPr>
            <a:xfrm>
              <a:off x="792047"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Rectangle 83"/>
            <p:cNvSpPr/>
            <p:nvPr/>
          </p:nvSpPr>
          <p:spPr>
            <a:xfrm>
              <a:off x="1692275"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Rectangle 84"/>
            <p:cNvSpPr/>
            <p:nvPr/>
          </p:nvSpPr>
          <p:spPr>
            <a:xfrm>
              <a:off x="169216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p:cNvSpPr/>
            <p:nvPr/>
          </p:nvSpPr>
          <p:spPr>
            <a:xfrm>
              <a:off x="259283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Rectangle 86"/>
            <p:cNvSpPr/>
            <p:nvPr/>
          </p:nvSpPr>
          <p:spPr>
            <a:xfrm>
              <a:off x="259283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p:cNvSpPr/>
            <p:nvPr/>
          </p:nvSpPr>
          <p:spPr>
            <a:xfrm>
              <a:off x="349306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Rectangle 88"/>
            <p:cNvSpPr/>
            <p:nvPr/>
          </p:nvSpPr>
          <p:spPr>
            <a:xfrm>
              <a:off x="349295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439252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p:cNvSpPr/>
            <p:nvPr/>
          </p:nvSpPr>
          <p:spPr>
            <a:xfrm>
              <a:off x="439252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529275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Rectangle 92"/>
            <p:cNvSpPr/>
            <p:nvPr/>
          </p:nvSpPr>
          <p:spPr>
            <a:xfrm>
              <a:off x="529264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Rectangle 93"/>
            <p:cNvSpPr/>
            <p:nvPr/>
          </p:nvSpPr>
          <p:spPr>
            <a:xfrm>
              <a:off x="619276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Rectangle 94"/>
            <p:cNvSpPr/>
            <p:nvPr/>
          </p:nvSpPr>
          <p:spPr>
            <a:xfrm>
              <a:off x="619276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Rectangle 95"/>
            <p:cNvSpPr/>
            <p:nvPr/>
          </p:nvSpPr>
          <p:spPr>
            <a:xfrm>
              <a:off x="709299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Rectangle 96"/>
            <p:cNvSpPr/>
            <p:nvPr/>
          </p:nvSpPr>
          <p:spPr>
            <a:xfrm>
              <a:off x="709288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8" name="Rectangle 97"/>
            <p:cNvSpPr/>
            <p:nvPr/>
          </p:nvSpPr>
          <p:spPr>
            <a:xfrm>
              <a:off x="71400"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99" name="Rectangle 98"/>
            <p:cNvSpPr/>
            <p:nvPr/>
          </p:nvSpPr>
          <p:spPr>
            <a:xfrm rot="5400000">
              <a:off x="4482000" y="-4359186"/>
              <a:ext cx="180000" cy="9001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01" name="Rectangle 100"/>
            <p:cNvSpPr/>
            <p:nvPr/>
          </p:nvSpPr>
          <p:spPr>
            <a:xfrm>
              <a:off x="7992456" y="122157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Rectangle 101"/>
            <p:cNvSpPr/>
            <p:nvPr/>
          </p:nvSpPr>
          <p:spPr>
            <a:xfrm rot="5400000">
              <a:off x="4436928" y="726558"/>
              <a:ext cx="270036" cy="846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 name="Rectangle 102"/>
            <p:cNvSpPr/>
            <p:nvPr/>
          </p:nvSpPr>
          <p:spPr>
            <a:xfrm>
              <a:off x="79149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Rectangle 103"/>
            <p:cNvSpPr/>
            <p:nvPr/>
          </p:nvSpPr>
          <p:spPr>
            <a:xfrm>
              <a:off x="16916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 name="Rectangle 104"/>
            <p:cNvSpPr/>
            <p:nvPr/>
          </p:nvSpPr>
          <p:spPr>
            <a:xfrm>
              <a:off x="259228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Rectangle 105"/>
            <p:cNvSpPr/>
            <p:nvPr/>
          </p:nvSpPr>
          <p:spPr>
            <a:xfrm>
              <a:off x="349240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Rectangle 106"/>
            <p:cNvSpPr/>
            <p:nvPr/>
          </p:nvSpPr>
          <p:spPr>
            <a:xfrm>
              <a:off x="439197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Rectangle 107"/>
            <p:cNvSpPr/>
            <p:nvPr/>
          </p:nvSpPr>
          <p:spPr>
            <a:xfrm>
              <a:off x="529209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Rectangle 108"/>
            <p:cNvSpPr/>
            <p:nvPr/>
          </p:nvSpPr>
          <p:spPr>
            <a:xfrm>
              <a:off x="61922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Rectangle 109"/>
            <p:cNvSpPr/>
            <p:nvPr/>
          </p:nvSpPr>
          <p:spPr>
            <a:xfrm>
              <a:off x="709233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Rectangle 110"/>
            <p:cNvSpPr/>
            <p:nvPr/>
          </p:nvSpPr>
          <p:spPr>
            <a:xfrm>
              <a:off x="341436" y="122157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Rectangle 111"/>
            <p:cNvSpPr/>
            <p:nvPr/>
          </p:nvSpPr>
          <p:spPr>
            <a:xfrm>
              <a:off x="341436" y="212169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Rectangle 112"/>
            <p:cNvSpPr/>
            <p:nvPr/>
          </p:nvSpPr>
          <p:spPr>
            <a:xfrm>
              <a:off x="341436" y="302181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Rectangle 113"/>
            <p:cNvSpPr/>
            <p:nvPr/>
          </p:nvSpPr>
          <p:spPr>
            <a:xfrm>
              <a:off x="341436" y="437199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Rectangle 115"/>
            <p:cNvSpPr/>
            <p:nvPr/>
          </p:nvSpPr>
          <p:spPr>
            <a:xfrm>
              <a:off x="7992456" y="3027516"/>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Rectangle 116"/>
            <p:cNvSpPr/>
            <p:nvPr/>
          </p:nvSpPr>
          <p:spPr>
            <a:xfrm>
              <a:off x="7992564" y="212169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Rectangle 117"/>
            <p:cNvSpPr/>
            <p:nvPr/>
          </p:nvSpPr>
          <p:spPr>
            <a:xfrm>
              <a:off x="7992456" y="437209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Rectangle 118"/>
            <p:cNvSpPr/>
            <p:nvPr/>
          </p:nvSpPr>
          <p:spPr>
            <a:xfrm>
              <a:off x="8892576"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22" name="Rectangle 121"/>
            <p:cNvSpPr/>
            <p:nvPr userDrawn="1"/>
          </p:nvSpPr>
          <p:spPr>
            <a:xfrm>
              <a:off x="79149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Rectangle 122"/>
            <p:cNvSpPr/>
            <p:nvPr userDrawn="1"/>
          </p:nvSpPr>
          <p:spPr>
            <a:xfrm>
              <a:off x="16916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Rectangle 123"/>
            <p:cNvSpPr/>
            <p:nvPr userDrawn="1"/>
          </p:nvSpPr>
          <p:spPr>
            <a:xfrm>
              <a:off x="259228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Rectangle 124"/>
            <p:cNvSpPr/>
            <p:nvPr userDrawn="1"/>
          </p:nvSpPr>
          <p:spPr>
            <a:xfrm>
              <a:off x="349240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Rectangle 125"/>
            <p:cNvSpPr/>
            <p:nvPr userDrawn="1"/>
          </p:nvSpPr>
          <p:spPr>
            <a:xfrm>
              <a:off x="439197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Rectangle 126"/>
            <p:cNvSpPr/>
            <p:nvPr userDrawn="1"/>
          </p:nvSpPr>
          <p:spPr>
            <a:xfrm>
              <a:off x="529209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Rectangle 127"/>
            <p:cNvSpPr/>
            <p:nvPr userDrawn="1"/>
          </p:nvSpPr>
          <p:spPr>
            <a:xfrm>
              <a:off x="61922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Rectangle 128"/>
            <p:cNvSpPr/>
            <p:nvPr userDrawn="1"/>
          </p:nvSpPr>
          <p:spPr>
            <a:xfrm>
              <a:off x="709233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Rectangle 129"/>
            <p:cNvSpPr/>
            <p:nvPr userDrawn="1"/>
          </p:nvSpPr>
          <p:spPr>
            <a:xfrm>
              <a:off x="341436" y="392248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Rectangle 130"/>
            <p:cNvSpPr/>
            <p:nvPr userDrawn="1"/>
          </p:nvSpPr>
          <p:spPr>
            <a:xfrm>
              <a:off x="7992456" y="392258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Rectangle 131"/>
            <p:cNvSpPr/>
            <p:nvPr userDrawn="1"/>
          </p:nvSpPr>
          <p:spPr>
            <a:xfrm>
              <a:off x="79149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Rectangle 132"/>
            <p:cNvSpPr/>
            <p:nvPr userDrawn="1"/>
          </p:nvSpPr>
          <p:spPr>
            <a:xfrm>
              <a:off x="16916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Rectangle 133"/>
            <p:cNvSpPr/>
            <p:nvPr userDrawn="1"/>
          </p:nvSpPr>
          <p:spPr>
            <a:xfrm>
              <a:off x="259228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Rectangle 134"/>
            <p:cNvSpPr/>
            <p:nvPr userDrawn="1"/>
          </p:nvSpPr>
          <p:spPr>
            <a:xfrm>
              <a:off x="349240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Rectangle 135"/>
            <p:cNvSpPr/>
            <p:nvPr userDrawn="1"/>
          </p:nvSpPr>
          <p:spPr>
            <a:xfrm>
              <a:off x="439197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7" name="Rectangle 136"/>
            <p:cNvSpPr/>
            <p:nvPr userDrawn="1"/>
          </p:nvSpPr>
          <p:spPr>
            <a:xfrm>
              <a:off x="529209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8" name="Rectangle 137"/>
            <p:cNvSpPr/>
            <p:nvPr userDrawn="1"/>
          </p:nvSpPr>
          <p:spPr>
            <a:xfrm>
              <a:off x="61922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Rectangle 138"/>
            <p:cNvSpPr/>
            <p:nvPr userDrawn="1"/>
          </p:nvSpPr>
          <p:spPr>
            <a:xfrm>
              <a:off x="709233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Rectangle 139"/>
            <p:cNvSpPr/>
            <p:nvPr userDrawn="1"/>
          </p:nvSpPr>
          <p:spPr>
            <a:xfrm>
              <a:off x="341436" y="77151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1" name="Rectangle 140"/>
            <p:cNvSpPr/>
            <p:nvPr userDrawn="1"/>
          </p:nvSpPr>
          <p:spPr>
            <a:xfrm>
              <a:off x="7992456" y="77161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Rectangle 141"/>
            <p:cNvSpPr/>
            <p:nvPr userDrawn="1"/>
          </p:nvSpPr>
          <p:spPr>
            <a:xfrm>
              <a:off x="79149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Rectangle 142"/>
            <p:cNvSpPr/>
            <p:nvPr userDrawn="1"/>
          </p:nvSpPr>
          <p:spPr>
            <a:xfrm>
              <a:off x="16916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4" name="Rectangle 143"/>
            <p:cNvSpPr/>
            <p:nvPr userDrawn="1"/>
          </p:nvSpPr>
          <p:spPr>
            <a:xfrm>
              <a:off x="259228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5" name="Rectangle 144"/>
            <p:cNvSpPr/>
            <p:nvPr userDrawn="1"/>
          </p:nvSpPr>
          <p:spPr>
            <a:xfrm>
              <a:off x="349240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 name="Rectangle 145"/>
            <p:cNvSpPr/>
            <p:nvPr userDrawn="1"/>
          </p:nvSpPr>
          <p:spPr>
            <a:xfrm>
              <a:off x="439197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 name="Rectangle 146"/>
            <p:cNvSpPr/>
            <p:nvPr userDrawn="1"/>
          </p:nvSpPr>
          <p:spPr>
            <a:xfrm>
              <a:off x="529209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Rectangle 147"/>
            <p:cNvSpPr/>
            <p:nvPr userDrawn="1"/>
          </p:nvSpPr>
          <p:spPr>
            <a:xfrm>
              <a:off x="61922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Rectangle 148"/>
            <p:cNvSpPr/>
            <p:nvPr userDrawn="1"/>
          </p:nvSpPr>
          <p:spPr>
            <a:xfrm>
              <a:off x="709233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Rectangle 149"/>
            <p:cNvSpPr/>
            <p:nvPr userDrawn="1"/>
          </p:nvSpPr>
          <p:spPr>
            <a:xfrm>
              <a:off x="341436" y="32200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Rectangle 150"/>
            <p:cNvSpPr/>
            <p:nvPr userDrawn="1"/>
          </p:nvSpPr>
          <p:spPr>
            <a:xfrm>
              <a:off x="7992456" y="32210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185422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9" r:id="rId7"/>
    <p:sldLayoutId id="2147483658" r:id="rId8"/>
    <p:sldLayoutId id="2147483657" r:id="rId9"/>
    <p:sldLayoutId id="2147483650" r:id="rId10"/>
    <p:sldLayoutId id="2147483661" r:id="rId11"/>
    <p:sldLayoutId id="2147483699" r:id="rId12"/>
    <p:sldLayoutId id="2147483700" r:id="rId13"/>
    <p:sldLayoutId id="2147483663" r:id="rId14"/>
    <p:sldLayoutId id="2147483664" r:id="rId15"/>
    <p:sldLayoutId id="2147483701" r:id="rId16"/>
    <p:sldLayoutId id="2147483702" r:id="rId17"/>
    <p:sldLayoutId id="2147483705" r:id="rId18"/>
    <p:sldLayoutId id="2147483706" r:id="rId19"/>
    <p:sldLayoutId id="2147483707" r:id="rId20"/>
    <p:sldLayoutId id="2147483660" r:id="rId21"/>
    <p:sldLayoutId id="2147483662" r:id="rId22"/>
    <p:sldLayoutId id="2147483686" r:id="rId23"/>
    <p:sldLayoutId id="2147483666" r:id="rId24"/>
    <p:sldLayoutId id="2147483687" r:id="rId25"/>
    <p:sldLayoutId id="2147483665" r:id="rId26"/>
    <p:sldLayoutId id="2147483688" r:id="rId27"/>
    <p:sldLayoutId id="2147483670" r:id="rId28"/>
    <p:sldLayoutId id="2147483689" r:id="rId29"/>
    <p:sldLayoutId id="2147483667" r:id="rId30"/>
    <p:sldLayoutId id="2147483690" r:id="rId31"/>
    <p:sldLayoutId id="2147483668" r:id="rId32"/>
    <p:sldLayoutId id="2147483691" r:id="rId33"/>
    <p:sldLayoutId id="2147483669" r:id="rId34"/>
    <p:sldLayoutId id="2147483692" r:id="rId35"/>
    <p:sldLayoutId id="2147483677" r:id="rId36"/>
    <p:sldLayoutId id="2147483693" r:id="rId37"/>
    <p:sldLayoutId id="2147483683" r:id="rId38"/>
    <p:sldLayoutId id="2147483694" r:id="rId39"/>
    <p:sldLayoutId id="2147483684" r:id="rId40"/>
    <p:sldLayoutId id="2147483695" r:id="rId41"/>
    <p:sldLayoutId id="2147483685" r:id="rId42"/>
    <p:sldLayoutId id="2147483696" r:id="rId43"/>
    <p:sldLayoutId id="2147483678" r:id="rId44"/>
    <p:sldLayoutId id="2147483697" r:id="rId45"/>
    <p:sldLayoutId id="2147483679" r:id="rId46"/>
    <p:sldLayoutId id="2147483698" r:id="rId47"/>
    <p:sldLayoutId id="2147483680" r:id="rId48"/>
    <p:sldLayoutId id="2147483671" r:id="rId49"/>
    <p:sldLayoutId id="2147483672" r:id="rId50"/>
    <p:sldLayoutId id="2147483673" r:id="rId51"/>
    <p:sldLayoutId id="2147483703" r:id="rId52"/>
    <p:sldLayoutId id="2147483704" r:id="rId53"/>
    <p:sldLayoutId id="2147483674" r:id="rId54"/>
    <p:sldLayoutId id="2147483675" r:id="rId55"/>
    <p:sldLayoutId id="2147483676" r:id="rId56"/>
    <p:sldLayoutId id="2147483681" r:id="rId57"/>
    <p:sldLayoutId id="2147483682" r:id="rId58"/>
    <p:sldLayoutId id="2147483709" r:id="rId59"/>
    <p:sldLayoutId id="2147483745" r:id="rId60"/>
  </p:sldLayoutIdLst>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7920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p:nvSpPr>
        <p:spPr>
          <a:xfrm>
            <a:off x="79204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0" name="Rectangle 9"/>
          <p:cNvSpPr/>
          <p:nvPr/>
        </p:nvSpPr>
        <p:spPr>
          <a:xfrm>
            <a:off x="169227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1" name="Rectangle 10"/>
          <p:cNvSpPr/>
          <p:nvPr/>
        </p:nvSpPr>
        <p:spPr>
          <a:xfrm>
            <a:off x="16921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2" name="Rectangle 11"/>
          <p:cNvSpPr/>
          <p:nvPr/>
        </p:nvSpPr>
        <p:spPr>
          <a:xfrm>
            <a:off x="259283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3" name="Rectangle 12"/>
          <p:cNvSpPr/>
          <p:nvPr/>
        </p:nvSpPr>
        <p:spPr>
          <a:xfrm>
            <a:off x="259283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4" name="Rectangle 13"/>
          <p:cNvSpPr/>
          <p:nvPr/>
        </p:nvSpPr>
        <p:spPr>
          <a:xfrm>
            <a:off x="349306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5" name="Rectangle 14"/>
          <p:cNvSpPr/>
          <p:nvPr/>
        </p:nvSpPr>
        <p:spPr>
          <a:xfrm>
            <a:off x="349295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6" name="Rectangle 15"/>
          <p:cNvSpPr/>
          <p:nvPr/>
        </p:nvSpPr>
        <p:spPr>
          <a:xfrm>
            <a:off x="439252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7" name="Rectangle 16"/>
          <p:cNvSpPr/>
          <p:nvPr/>
        </p:nvSpPr>
        <p:spPr>
          <a:xfrm>
            <a:off x="4392527"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8" name="Rectangle 17"/>
          <p:cNvSpPr/>
          <p:nvPr/>
        </p:nvSpPr>
        <p:spPr>
          <a:xfrm>
            <a:off x="5292756"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9" name="Rectangle 18"/>
          <p:cNvSpPr/>
          <p:nvPr/>
        </p:nvSpPr>
        <p:spPr>
          <a:xfrm>
            <a:off x="52926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0" name="Rectangle 19"/>
          <p:cNvSpPr/>
          <p:nvPr/>
        </p:nvSpPr>
        <p:spPr>
          <a:xfrm>
            <a:off x="61927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1" name="Rectangle 20"/>
          <p:cNvSpPr/>
          <p:nvPr/>
        </p:nvSpPr>
        <p:spPr>
          <a:xfrm>
            <a:off x="619276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2" name="Rectangle 21"/>
          <p:cNvSpPr/>
          <p:nvPr/>
        </p:nvSpPr>
        <p:spPr>
          <a:xfrm>
            <a:off x="7092996"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3" name="Rectangle 22"/>
          <p:cNvSpPr/>
          <p:nvPr/>
        </p:nvSpPr>
        <p:spPr>
          <a:xfrm>
            <a:off x="709288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4" name="Rectangle 23"/>
          <p:cNvSpPr/>
          <p:nvPr/>
        </p:nvSpPr>
        <p:spPr>
          <a:xfrm>
            <a:off x="792048"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5" name="Rectangle 24"/>
          <p:cNvSpPr/>
          <p:nvPr/>
        </p:nvSpPr>
        <p:spPr>
          <a:xfrm>
            <a:off x="792048"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6" name="Rectangle 25"/>
          <p:cNvSpPr/>
          <p:nvPr/>
        </p:nvSpPr>
        <p:spPr>
          <a:xfrm>
            <a:off x="1692275"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7" name="Rectangle 26"/>
          <p:cNvSpPr/>
          <p:nvPr/>
        </p:nvSpPr>
        <p:spPr>
          <a:xfrm>
            <a:off x="169216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8" name="Rectangle 27"/>
          <p:cNvSpPr/>
          <p:nvPr/>
        </p:nvSpPr>
        <p:spPr>
          <a:xfrm>
            <a:off x="259283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9" name="Rectangle 28"/>
          <p:cNvSpPr/>
          <p:nvPr/>
        </p:nvSpPr>
        <p:spPr>
          <a:xfrm>
            <a:off x="2592838"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0" name="Rectangle 29"/>
          <p:cNvSpPr/>
          <p:nvPr/>
        </p:nvSpPr>
        <p:spPr>
          <a:xfrm>
            <a:off x="349306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p:nvSpPr>
        <p:spPr>
          <a:xfrm>
            <a:off x="349295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2" name="Rectangle 31"/>
          <p:cNvSpPr/>
          <p:nvPr/>
        </p:nvSpPr>
        <p:spPr>
          <a:xfrm>
            <a:off x="439252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3" name="Rectangle 32"/>
          <p:cNvSpPr/>
          <p:nvPr/>
        </p:nvSpPr>
        <p:spPr>
          <a:xfrm>
            <a:off x="439252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4" name="Rectangle 33"/>
          <p:cNvSpPr/>
          <p:nvPr/>
        </p:nvSpPr>
        <p:spPr>
          <a:xfrm>
            <a:off x="529275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p:nvSpPr>
        <p:spPr>
          <a:xfrm>
            <a:off x="529264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6" name="Rectangle 35"/>
          <p:cNvSpPr/>
          <p:nvPr/>
        </p:nvSpPr>
        <p:spPr>
          <a:xfrm>
            <a:off x="619276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7" name="Rectangle 36"/>
          <p:cNvSpPr/>
          <p:nvPr/>
        </p:nvSpPr>
        <p:spPr>
          <a:xfrm>
            <a:off x="619276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8" name="Rectangle 37"/>
          <p:cNvSpPr/>
          <p:nvPr/>
        </p:nvSpPr>
        <p:spPr>
          <a:xfrm>
            <a:off x="709299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9" name="Rectangle 38"/>
          <p:cNvSpPr/>
          <p:nvPr/>
        </p:nvSpPr>
        <p:spPr>
          <a:xfrm>
            <a:off x="709288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0" name="Rectangle 39"/>
          <p:cNvSpPr/>
          <p:nvPr/>
        </p:nvSpPr>
        <p:spPr>
          <a:xfrm>
            <a:off x="71400"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1" name="Rectangle 40"/>
          <p:cNvSpPr/>
          <p:nvPr/>
        </p:nvSpPr>
        <p:spPr>
          <a:xfrm rot="5400000">
            <a:off x="4482000" y="-4359186"/>
            <a:ext cx="180000" cy="9001200"/>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2" name="Rectangle 41"/>
          <p:cNvSpPr/>
          <p:nvPr/>
        </p:nvSpPr>
        <p:spPr>
          <a:xfrm>
            <a:off x="341436" y="77151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3" name="Rectangle 42"/>
          <p:cNvSpPr/>
          <p:nvPr/>
        </p:nvSpPr>
        <p:spPr>
          <a:xfrm>
            <a:off x="7992457" y="167163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4" name="Rectangle 43"/>
          <p:cNvSpPr/>
          <p:nvPr/>
        </p:nvSpPr>
        <p:spPr>
          <a:xfrm rot="5400000">
            <a:off x="4436928" y="726558"/>
            <a:ext cx="270036" cy="8461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5" name="Rectangle 44"/>
          <p:cNvSpPr/>
          <p:nvPr/>
        </p:nvSpPr>
        <p:spPr>
          <a:xfrm>
            <a:off x="79149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6" name="Rectangle 45"/>
          <p:cNvSpPr/>
          <p:nvPr/>
        </p:nvSpPr>
        <p:spPr>
          <a:xfrm>
            <a:off x="16916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7" name="Rectangle 46"/>
          <p:cNvSpPr/>
          <p:nvPr/>
        </p:nvSpPr>
        <p:spPr>
          <a:xfrm>
            <a:off x="259228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8" name="Rectangle 47"/>
          <p:cNvSpPr/>
          <p:nvPr/>
        </p:nvSpPr>
        <p:spPr>
          <a:xfrm>
            <a:off x="349240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9" name="Rectangle 48"/>
          <p:cNvSpPr/>
          <p:nvPr/>
        </p:nvSpPr>
        <p:spPr>
          <a:xfrm>
            <a:off x="439197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0" name="Rectangle 49"/>
          <p:cNvSpPr/>
          <p:nvPr/>
        </p:nvSpPr>
        <p:spPr>
          <a:xfrm>
            <a:off x="529209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1" name="Rectangle 50"/>
          <p:cNvSpPr/>
          <p:nvPr/>
        </p:nvSpPr>
        <p:spPr>
          <a:xfrm>
            <a:off x="619221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2" name="Rectangle 51"/>
          <p:cNvSpPr/>
          <p:nvPr/>
        </p:nvSpPr>
        <p:spPr>
          <a:xfrm>
            <a:off x="709233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3" name="Rectangle 52"/>
          <p:cNvSpPr/>
          <p:nvPr/>
        </p:nvSpPr>
        <p:spPr>
          <a:xfrm>
            <a:off x="341436" y="167163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4" name="Rectangle 53"/>
          <p:cNvSpPr/>
          <p:nvPr/>
        </p:nvSpPr>
        <p:spPr>
          <a:xfrm>
            <a:off x="341436" y="257175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5" name="Rectangle 54"/>
          <p:cNvSpPr/>
          <p:nvPr/>
        </p:nvSpPr>
        <p:spPr>
          <a:xfrm>
            <a:off x="341436" y="347187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6" name="Rectangle 55"/>
          <p:cNvSpPr/>
          <p:nvPr/>
        </p:nvSpPr>
        <p:spPr>
          <a:xfrm>
            <a:off x="341436" y="437199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7" name="Rectangle 56"/>
          <p:cNvSpPr/>
          <p:nvPr/>
        </p:nvSpPr>
        <p:spPr>
          <a:xfrm>
            <a:off x="7992565" y="77151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8" name="Rectangle 57"/>
          <p:cNvSpPr/>
          <p:nvPr/>
        </p:nvSpPr>
        <p:spPr>
          <a:xfrm>
            <a:off x="7992457" y="3477576"/>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9" name="Rectangle 58"/>
          <p:cNvSpPr/>
          <p:nvPr/>
        </p:nvSpPr>
        <p:spPr>
          <a:xfrm>
            <a:off x="7992565" y="257175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0" name="Rectangle 59"/>
          <p:cNvSpPr/>
          <p:nvPr/>
        </p:nvSpPr>
        <p:spPr>
          <a:xfrm>
            <a:off x="7992457" y="4372098"/>
            <a:ext cx="810000" cy="36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1" name="Rectangle 60"/>
          <p:cNvSpPr/>
          <p:nvPr/>
        </p:nvSpPr>
        <p:spPr>
          <a:xfrm>
            <a:off x="8892576"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62" name="Rectangle 61"/>
          <p:cNvSpPr/>
          <p:nvPr/>
        </p:nvSpPr>
        <p:spPr>
          <a:xfrm rot="5400000">
            <a:off x="4617305" y="-3503808"/>
            <a:ext cx="360000" cy="80105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3" name="Rectangle 62"/>
          <p:cNvSpPr/>
          <p:nvPr/>
        </p:nvSpPr>
        <p:spPr>
          <a:xfrm>
            <a:off x="341436" y="32145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Tree>
    <p:extLst>
      <p:ext uri="{BB962C8B-B14F-4D97-AF65-F5344CB8AC3E}">
        <p14:creationId xmlns:p14="http://schemas.microsoft.com/office/powerpoint/2010/main" val="129377996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131033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transition>
    <p:fade/>
  </p:transition>
  <p:timing>
    <p:tnLst>
      <p:par>
        <p:cTn id="1" dur="indefinite" restart="never" nodeType="tmRoot"/>
      </p:par>
    </p:tnLst>
  </p:timing>
  <p:hf hdr="0" dt="0"/>
  <p:txStyles>
    <p:titleStyle>
      <a:lvl1pPr algn="l" defTabSz="685801"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94" indent="-345294" algn="l" defTabSz="68580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74" indent="-296479" algn="l" defTabSz="685801"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06" indent="-302431" algn="l" defTabSz="685801"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72" indent="-259566"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98" indent="-252422"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9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4"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1" rtl="0" eaLnBrk="1" latinLnBrk="0" hangingPunct="1">
        <a:defRPr sz="1400" kern="1200">
          <a:solidFill>
            <a:schemeClr val="tx1"/>
          </a:solidFill>
          <a:latin typeface="+mn-lt"/>
          <a:ea typeface="+mn-ea"/>
          <a:cs typeface="+mn-cs"/>
        </a:defRPr>
      </a:lvl1pPr>
      <a:lvl2pPr marL="342901" algn="l" defTabSz="685801" rtl="0" eaLnBrk="1" latinLnBrk="0" hangingPunct="1">
        <a:defRPr sz="1400" kern="1200">
          <a:solidFill>
            <a:schemeClr val="tx1"/>
          </a:solidFill>
          <a:latin typeface="+mn-lt"/>
          <a:ea typeface="+mn-ea"/>
          <a:cs typeface="+mn-cs"/>
        </a:defRPr>
      </a:lvl2pPr>
      <a:lvl3pPr marL="685801" algn="l" defTabSz="685801" rtl="0" eaLnBrk="1" latinLnBrk="0" hangingPunct="1">
        <a:defRPr sz="1400" kern="1200">
          <a:solidFill>
            <a:schemeClr val="tx1"/>
          </a:solidFill>
          <a:latin typeface="+mn-lt"/>
          <a:ea typeface="+mn-ea"/>
          <a:cs typeface="+mn-cs"/>
        </a:defRPr>
      </a:lvl3pPr>
      <a:lvl4pPr marL="1028701" algn="l" defTabSz="685801" rtl="0" eaLnBrk="1" latinLnBrk="0" hangingPunct="1">
        <a:defRPr sz="1400" kern="1200">
          <a:solidFill>
            <a:schemeClr val="tx1"/>
          </a:solidFill>
          <a:latin typeface="+mn-lt"/>
          <a:ea typeface="+mn-ea"/>
          <a:cs typeface="+mn-cs"/>
        </a:defRPr>
      </a:lvl4pPr>
      <a:lvl5pPr marL="1371603" algn="l" defTabSz="685801" rtl="0" eaLnBrk="1" latinLnBrk="0" hangingPunct="1">
        <a:defRPr sz="1400" kern="1200">
          <a:solidFill>
            <a:schemeClr val="tx1"/>
          </a:solidFill>
          <a:latin typeface="+mn-lt"/>
          <a:ea typeface="+mn-ea"/>
          <a:cs typeface="+mn-cs"/>
        </a:defRPr>
      </a:lvl5pPr>
      <a:lvl6pPr marL="1714504" algn="l" defTabSz="685801" rtl="0" eaLnBrk="1" latinLnBrk="0" hangingPunct="1">
        <a:defRPr sz="1400" kern="1200">
          <a:solidFill>
            <a:schemeClr val="tx1"/>
          </a:solidFill>
          <a:latin typeface="+mn-lt"/>
          <a:ea typeface="+mn-ea"/>
          <a:cs typeface="+mn-cs"/>
        </a:defRPr>
      </a:lvl6pPr>
      <a:lvl7pPr marL="2057404" algn="l" defTabSz="685801" rtl="0" eaLnBrk="1" latinLnBrk="0" hangingPunct="1">
        <a:defRPr sz="1400" kern="1200">
          <a:solidFill>
            <a:schemeClr val="tx1"/>
          </a:solidFill>
          <a:latin typeface="+mn-lt"/>
          <a:ea typeface="+mn-ea"/>
          <a:cs typeface="+mn-cs"/>
        </a:defRPr>
      </a:lvl7pPr>
      <a:lvl8pPr marL="2400304" algn="l" defTabSz="685801" rtl="0" eaLnBrk="1" latinLnBrk="0" hangingPunct="1">
        <a:defRPr sz="1400" kern="1200">
          <a:solidFill>
            <a:schemeClr val="tx1"/>
          </a:solidFill>
          <a:latin typeface="+mn-lt"/>
          <a:ea typeface="+mn-ea"/>
          <a:cs typeface="+mn-cs"/>
        </a:defRPr>
      </a:lvl8pPr>
      <a:lvl9pPr marL="2743206" algn="l" defTabSz="68580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1475701"/>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807" r:id="rId11"/>
    <p:sldLayoutId id="2147483808" r:id="rId12"/>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4498731"/>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809" r:id="rId10"/>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719875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iming>
    <p:tnLst>
      <p:par>
        <p:cTn id="1" dur="indefinite" restart="never" nodeType="tmRoot"/>
      </p:par>
    </p:tnLst>
  </p:timing>
  <p:txStyles>
    <p:titleStyle>
      <a:lvl1pPr algn="l" defTabSz="68534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63" indent="-345063" algn="l" defTabSz="68534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42" indent="-296280" algn="l" defTabSz="68534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70" indent="-302233" algn="l" defTabSz="68534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64" indent="-259390"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217" indent="-252253"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8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35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02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98"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40" rtl="0" eaLnBrk="1" latinLnBrk="0" hangingPunct="1">
        <a:defRPr sz="1400" kern="1200">
          <a:solidFill>
            <a:schemeClr val="tx1"/>
          </a:solidFill>
          <a:latin typeface="+mn-lt"/>
          <a:ea typeface="+mn-ea"/>
          <a:cs typeface="+mn-cs"/>
        </a:defRPr>
      </a:lvl1pPr>
      <a:lvl2pPr marL="342670" algn="l" defTabSz="685340" rtl="0" eaLnBrk="1" latinLnBrk="0" hangingPunct="1">
        <a:defRPr sz="1400" kern="1200">
          <a:solidFill>
            <a:schemeClr val="tx1"/>
          </a:solidFill>
          <a:latin typeface="+mn-lt"/>
          <a:ea typeface="+mn-ea"/>
          <a:cs typeface="+mn-cs"/>
        </a:defRPr>
      </a:lvl2pPr>
      <a:lvl3pPr marL="685340" algn="l" defTabSz="685340" rtl="0" eaLnBrk="1" latinLnBrk="0" hangingPunct="1">
        <a:defRPr sz="1400" kern="1200">
          <a:solidFill>
            <a:schemeClr val="tx1"/>
          </a:solidFill>
          <a:latin typeface="+mn-lt"/>
          <a:ea typeface="+mn-ea"/>
          <a:cs typeface="+mn-cs"/>
        </a:defRPr>
      </a:lvl3pPr>
      <a:lvl4pPr marL="1028011" algn="l" defTabSz="685340" rtl="0" eaLnBrk="1" latinLnBrk="0" hangingPunct="1">
        <a:defRPr sz="1400" kern="1200">
          <a:solidFill>
            <a:schemeClr val="tx1"/>
          </a:solidFill>
          <a:latin typeface="+mn-lt"/>
          <a:ea typeface="+mn-ea"/>
          <a:cs typeface="+mn-cs"/>
        </a:defRPr>
      </a:lvl4pPr>
      <a:lvl5pPr marL="1370682" algn="l" defTabSz="685340" rtl="0" eaLnBrk="1" latinLnBrk="0" hangingPunct="1">
        <a:defRPr sz="1400" kern="1200">
          <a:solidFill>
            <a:schemeClr val="tx1"/>
          </a:solidFill>
          <a:latin typeface="+mn-lt"/>
          <a:ea typeface="+mn-ea"/>
          <a:cs typeface="+mn-cs"/>
        </a:defRPr>
      </a:lvl5pPr>
      <a:lvl6pPr marL="1713351" algn="l" defTabSz="685340" rtl="0" eaLnBrk="1" latinLnBrk="0" hangingPunct="1">
        <a:defRPr sz="1400" kern="1200">
          <a:solidFill>
            <a:schemeClr val="tx1"/>
          </a:solidFill>
          <a:latin typeface="+mn-lt"/>
          <a:ea typeface="+mn-ea"/>
          <a:cs typeface="+mn-cs"/>
        </a:defRPr>
      </a:lvl6pPr>
      <a:lvl7pPr marL="2056021" algn="l" defTabSz="685340" rtl="0" eaLnBrk="1" latinLnBrk="0" hangingPunct="1">
        <a:defRPr sz="1400" kern="1200">
          <a:solidFill>
            <a:schemeClr val="tx1"/>
          </a:solidFill>
          <a:latin typeface="+mn-lt"/>
          <a:ea typeface="+mn-ea"/>
          <a:cs typeface="+mn-cs"/>
        </a:defRPr>
      </a:lvl7pPr>
      <a:lvl8pPr marL="2398691" algn="l" defTabSz="685340" rtl="0" eaLnBrk="1" latinLnBrk="0" hangingPunct="1">
        <a:defRPr sz="1400" kern="1200">
          <a:solidFill>
            <a:schemeClr val="tx1"/>
          </a:solidFill>
          <a:latin typeface="+mn-lt"/>
          <a:ea typeface="+mn-ea"/>
          <a:cs typeface="+mn-cs"/>
        </a:defRPr>
      </a:lvl8pPr>
      <a:lvl9pPr marL="2741360" algn="l" defTabSz="68534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9955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ransition>
    <p:fade/>
  </p:transition>
  <p:timing>
    <p:tnLst>
      <p:par>
        <p:cTn id="1" dur="indefinite" restart="never" nodeType="tmRoot"/>
      </p:par>
    </p:tnLst>
  </p:timing>
  <p:txStyles>
    <p:titleStyle>
      <a:lvl1pPr algn="l" defTabSz="685397"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93" indent="-345093" algn="l" defTabSz="6853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96" indent="-296304" algn="l" defTabSz="685397"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648" indent="-302257" algn="l" defTabSz="685397"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064" indent="-259412"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339" indent="-252274"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843"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42"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40"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941"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97" rtl="0" eaLnBrk="1" latinLnBrk="0" hangingPunct="1">
        <a:defRPr sz="1400" kern="1200">
          <a:solidFill>
            <a:schemeClr val="tx1"/>
          </a:solidFill>
          <a:latin typeface="+mn-lt"/>
          <a:ea typeface="+mn-ea"/>
          <a:cs typeface="+mn-cs"/>
        </a:defRPr>
      </a:lvl1pPr>
      <a:lvl2pPr marL="342699" algn="l" defTabSz="685397" rtl="0" eaLnBrk="1" latinLnBrk="0" hangingPunct="1">
        <a:defRPr sz="1400" kern="1200">
          <a:solidFill>
            <a:schemeClr val="tx1"/>
          </a:solidFill>
          <a:latin typeface="+mn-lt"/>
          <a:ea typeface="+mn-ea"/>
          <a:cs typeface="+mn-cs"/>
        </a:defRPr>
      </a:lvl2pPr>
      <a:lvl3pPr marL="685397" algn="l" defTabSz="685397" rtl="0" eaLnBrk="1" latinLnBrk="0" hangingPunct="1">
        <a:defRPr sz="1400" kern="1200">
          <a:solidFill>
            <a:schemeClr val="tx1"/>
          </a:solidFill>
          <a:latin typeface="+mn-lt"/>
          <a:ea typeface="+mn-ea"/>
          <a:cs typeface="+mn-cs"/>
        </a:defRPr>
      </a:lvl3pPr>
      <a:lvl4pPr marL="1028097" algn="l" defTabSz="685397" rtl="0" eaLnBrk="1" latinLnBrk="0" hangingPunct="1">
        <a:defRPr sz="1400" kern="1200">
          <a:solidFill>
            <a:schemeClr val="tx1"/>
          </a:solidFill>
          <a:latin typeface="+mn-lt"/>
          <a:ea typeface="+mn-ea"/>
          <a:cs typeface="+mn-cs"/>
        </a:defRPr>
      </a:lvl4pPr>
      <a:lvl5pPr marL="1370796" algn="l" defTabSz="685397" rtl="0" eaLnBrk="1" latinLnBrk="0" hangingPunct="1">
        <a:defRPr sz="1400" kern="1200">
          <a:solidFill>
            <a:schemeClr val="tx1"/>
          </a:solidFill>
          <a:latin typeface="+mn-lt"/>
          <a:ea typeface="+mn-ea"/>
          <a:cs typeface="+mn-cs"/>
        </a:defRPr>
      </a:lvl5pPr>
      <a:lvl6pPr marL="1713495" algn="l" defTabSz="685397" rtl="0" eaLnBrk="1" latinLnBrk="0" hangingPunct="1">
        <a:defRPr sz="1400" kern="1200">
          <a:solidFill>
            <a:schemeClr val="tx1"/>
          </a:solidFill>
          <a:latin typeface="+mn-lt"/>
          <a:ea typeface="+mn-ea"/>
          <a:cs typeface="+mn-cs"/>
        </a:defRPr>
      </a:lvl6pPr>
      <a:lvl7pPr marL="2056192" algn="l" defTabSz="685397" rtl="0" eaLnBrk="1" latinLnBrk="0" hangingPunct="1">
        <a:defRPr sz="1400" kern="1200">
          <a:solidFill>
            <a:schemeClr val="tx1"/>
          </a:solidFill>
          <a:latin typeface="+mn-lt"/>
          <a:ea typeface="+mn-ea"/>
          <a:cs typeface="+mn-cs"/>
        </a:defRPr>
      </a:lvl7pPr>
      <a:lvl8pPr marL="2398891" algn="l" defTabSz="685397" rtl="0" eaLnBrk="1" latinLnBrk="0" hangingPunct="1">
        <a:defRPr sz="1400" kern="1200">
          <a:solidFill>
            <a:schemeClr val="tx1"/>
          </a:solidFill>
          <a:latin typeface="+mn-lt"/>
          <a:ea typeface="+mn-ea"/>
          <a:cs typeface="+mn-cs"/>
        </a:defRPr>
      </a:lvl8pPr>
      <a:lvl9pPr marL="2741589" algn="l" defTabSz="685397"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856" y="221304"/>
            <a:ext cx="7772400" cy="685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71551"/>
            <a:ext cx="8229600" cy="29504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741381" y="4869657"/>
            <a:ext cx="2346960" cy="273844"/>
          </a:xfrm>
          <a:prstGeom prst="rect">
            <a:avLst/>
          </a:prstGeom>
        </p:spPr>
        <p:txBody>
          <a:bodyPr vert="horz" lIns="91440" tIns="45720" rIns="91440" bIns="45720" rtlCol="0" anchor="ctr"/>
          <a:lstStyle>
            <a:lvl1pPr algn="r">
              <a:defRPr sz="1000">
                <a:solidFill>
                  <a:schemeClr val="tx1"/>
                </a:solidFill>
              </a:defRPr>
            </a:lvl1pPr>
          </a:lstStyle>
          <a:p>
            <a:pPr defTabSz="914400"/>
            <a:r>
              <a:rPr lang="en-US" dirty="0" smtClean="0">
                <a:solidFill>
                  <a:srgbClr val="000000"/>
                </a:solidFill>
              </a:rPr>
              <a:t>Slide </a:t>
            </a:r>
            <a:fld id="{40E23B03-6AFE-40A9-BC2C-E89E0B2C5091}" type="slidenum">
              <a:rPr lang="en-US" smtClean="0">
                <a:solidFill>
                  <a:srgbClr val="000000"/>
                </a:solidFill>
              </a:rPr>
              <a:pPr defTabSz="914400"/>
              <a:t>‹#›</a:t>
            </a:fld>
            <a:endParaRPr lang="en-US" dirty="0">
              <a:solidFill>
                <a:srgbClr val="000000"/>
              </a:solidFill>
            </a:endParaRPr>
          </a:p>
        </p:txBody>
      </p:sp>
      <p:pic>
        <p:nvPicPr>
          <p:cNvPr id="9" name="Picture 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11" name="Picture 2"/>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52400" y="4929183"/>
            <a:ext cx="822960" cy="100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30923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timing>
    <p:tnLst>
      <p:par>
        <p:cTn id="1" dur="indefinite" restart="never" nodeType="tmRoot"/>
      </p:par>
    </p:tnLst>
  </p:timing>
  <p:hf sldNum="0" hdr="0" ftr="0" dt="0"/>
  <p:txStyles>
    <p:titleStyle>
      <a:lvl1pPr algn="l" defTabSz="914400" rtl="0" eaLnBrk="1" latinLnBrk="0" hangingPunct="1">
        <a:lnSpc>
          <a:spcPct val="100000"/>
        </a:lnSpc>
        <a:spcBef>
          <a:spcPct val="0"/>
        </a:spcBef>
        <a:buNone/>
        <a:defRPr sz="3000" b="1" kern="1200" cap="all" baseline="0">
          <a:solidFill>
            <a:srgbClr val="00AFDB"/>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mailto:abokov@microsoft.com" TargetMode="External"/><Relationship Id="rId1" Type="http://schemas.openxmlformats.org/officeDocument/2006/relationships/slideLayout" Target="../slideLayouts/slideLayout91.xml"/><Relationship Id="rId5" Type="http://schemas.openxmlformats.org/officeDocument/2006/relationships/hyperlink" Target="http://twitter.com/abokov" TargetMode="Externa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18" Type="http://schemas.openxmlformats.org/officeDocument/2006/relationships/image" Target="../media/image64.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56.png"/><Relationship Id="rId12" Type="http://schemas.openxmlformats.org/officeDocument/2006/relationships/hyperlink" Target="http://www.netexchange.ru/" TargetMode="External"/><Relationship Id="rId17" Type="http://schemas.openxmlformats.org/officeDocument/2006/relationships/image" Target="../media/image63.png"/><Relationship Id="rId2" Type="http://schemas.openxmlformats.org/officeDocument/2006/relationships/image" Target="../media/image52.png"/><Relationship Id="rId16" Type="http://schemas.openxmlformats.org/officeDocument/2006/relationships/hyperlink" Target="http://clickberry.com/" TargetMode="External"/><Relationship Id="rId20" Type="http://schemas.openxmlformats.org/officeDocument/2006/relationships/image" Target="../media/image66.png"/><Relationship Id="rId1" Type="http://schemas.openxmlformats.org/officeDocument/2006/relationships/slideLayout" Target="../slideLayouts/slideLayout5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2.png"/><Relationship Id="rId10" Type="http://schemas.openxmlformats.org/officeDocument/2006/relationships/image" Target="../media/image59.png"/><Relationship Id="rId19" Type="http://schemas.openxmlformats.org/officeDocument/2006/relationships/image" Target="../media/image65.png"/><Relationship Id="rId4" Type="http://schemas.openxmlformats.org/officeDocument/2006/relationships/hyperlink" Target="http://news360.com/" TargetMode="External"/><Relationship Id="rId9" Type="http://schemas.openxmlformats.org/officeDocument/2006/relationships/image" Target="../media/image58.png"/><Relationship Id="rId14" Type="http://schemas.openxmlformats.org/officeDocument/2006/relationships/hyperlink" Target="http://spellabs.cloudapp.net/About.aspx"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image" Target="../media/image71.jpe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8.jpe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7.emf"/><Relationship Id="rId5" Type="http://schemas.openxmlformats.org/officeDocument/2006/relationships/tags" Target="../tags/tag5.xml"/><Relationship Id="rId10" Type="http://schemas.openxmlformats.org/officeDocument/2006/relationships/oleObject" Target="../embeddings/oleObject1.bin"/><Relationship Id="rId4" Type="http://schemas.openxmlformats.org/officeDocument/2006/relationships/tags" Target="../tags/tag4.xml"/><Relationship Id="rId9"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9.xml"/><Relationship Id="rId7" Type="http://schemas.openxmlformats.org/officeDocument/2006/relationships/slideLayout" Target="../slideLayouts/slideLayout97.xml"/><Relationship Id="rId12" Type="http://schemas.openxmlformats.org/officeDocument/2006/relationships/chart" Target="../charts/chart1.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image" Target="../media/image78.jpeg"/><Relationship Id="rId5" Type="http://schemas.openxmlformats.org/officeDocument/2006/relationships/tags" Target="../tags/tag11.xml"/><Relationship Id="rId10" Type="http://schemas.openxmlformats.org/officeDocument/2006/relationships/image" Target="../media/image77.emf"/><Relationship Id="rId4" Type="http://schemas.openxmlformats.org/officeDocument/2006/relationships/tags" Target="../tags/tag10.xml"/><Relationship Id="rId9"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9.jpe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mailto:abokov@microsoft.com" TargetMode="External"/><Relationship Id="rId1" Type="http://schemas.openxmlformats.org/officeDocument/2006/relationships/slideLayout" Target="../slideLayouts/slideLayout102.xml"/><Relationship Id="rId4" Type="http://schemas.openxmlformats.org/officeDocument/2006/relationships/image" Target="../media/image8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30.png"/><Relationship Id="rId5" Type="http://schemas.microsoft.com/office/2007/relationships/hdphoto" Target="../media/hdphoto7.wdp"/><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0.xml"/><Relationship Id="rId6" Type="http://schemas.openxmlformats.org/officeDocument/2006/relationships/hyperlink" Target="http://ou.gs/wadc"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0.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1930" y="3444954"/>
            <a:ext cx="7250454" cy="1345996"/>
          </a:xfrm>
        </p:spPr>
        <p:txBody>
          <a:bodyPr/>
          <a:lstStyle/>
          <a:p>
            <a:r>
              <a:rPr lang="en-US" dirty="0" smtClean="0">
                <a:solidFill>
                  <a:schemeClr val="tx1"/>
                </a:solidFill>
              </a:rPr>
              <a:t>Alexey Bokov</a:t>
            </a:r>
          </a:p>
          <a:p>
            <a:r>
              <a:rPr lang="ru-RU" sz="1600" dirty="0" smtClean="0">
                <a:solidFill>
                  <a:schemeClr val="tx1"/>
                </a:solidFill>
              </a:rPr>
              <a:t>Эксперт по облачной платформе</a:t>
            </a:r>
            <a:r>
              <a:rPr lang="en-US" sz="1600" dirty="0" smtClean="0">
                <a:solidFill>
                  <a:schemeClr val="tx1"/>
                </a:solidFill>
              </a:rPr>
              <a:t> Windows Azure</a:t>
            </a:r>
            <a:r>
              <a:rPr lang="ru-RU" sz="1600" dirty="0" smtClean="0">
                <a:solidFill>
                  <a:schemeClr val="tx1"/>
                </a:solidFill>
              </a:rPr>
              <a:t> </a:t>
            </a:r>
            <a:endParaRPr lang="en-US" sz="1600" dirty="0" smtClean="0">
              <a:solidFill>
                <a:schemeClr val="tx1"/>
              </a:solidFill>
            </a:endParaRPr>
          </a:p>
          <a:p>
            <a:r>
              <a:rPr lang="en-US" sz="1800" dirty="0" smtClean="0">
                <a:solidFill>
                  <a:schemeClr val="tx1"/>
                </a:solidFill>
              </a:rPr>
              <a:t>      </a:t>
            </a:r>
            <a:r>
              <a:rPr lang="en-US" sz="1800" b="1" dirty="0" smtClean="0">
                <a:solidFill>
                  <a:schemeClr val="tx1"/>
                </a:solidFill>
                <a:hlinkClick r:id="rId2"/>
              </a:rPr>
              <a:t>abokov@microsoft.com</a:t>
            </a:r>
            <a:r>
              <a:rPr lang="en-US" sz="1800" dirty="0" smtClean="0">
                <a:solidFill>
                  <a:schemeClr val="tx1"/>
                </a:solidFill>
              </a:rPr>
              <a:t> </a:t>
            </a:r>
          </a:p>
          <a:p>
            <a:r>
              <a:rPr lang="en-US" sz="1800" dirty="0" smtClean="0">
                <a:solidFill>
                  <a:schemeClr val="tx1"/>
                </a:solidFill>
              </a:rPr>
              <a:t>      </a:t>
            </a:r>
            <a:endParaRPr lang="en-US" dirty="0" smtClean="0">
              <a:solidFill>
                <a:schemeClr val="tx1"/>
              </a:solidFill>
            </a:endParaRPr>
          </a:p>
          <a:p>
            <a:endParaRPr lang="en-US" dirty="0">
              <a:solidFill>
                <a:schemeClr val="tx1"/>
              </a:solidFill>
            </a:endParaRPr>
          </a:p>
        </p:txBody>
      </p:sp>
      <p:sp>
        <p:nvSpPr>
          <p:cNvPr id="5" name="Title 4"/>
          <p:cNvSpPr>
            <a:spLocks noGrp="1"/>
          </p:cNvSpPr>
          <p:nvPr>
            <p:ph type="title"/>
          </p:nvPr>
        </p:nvSpPr>
        <p:spPr>
          <a:xfrm>
            <a:off x="161412" y="1671630"/>
            <a:ext cx="7395458" cy="1243763"/>
          </a:xfrm>
        </p:spPr>
        <p:txBody>
          <a:bodyPr/>
          <a:lstStyle/>
          <a:p>
            <a:r>
              <a:rPr lang="en-US" dirty="0" smtClean="0">
                <a:solidFill>
                  <a:schemeClr val="tx1"/>
                </a:solidFill>
              </a:rPr>
              <a:t>Windows Azure – </a:t>
            </a:r>
            <a:r>
              <a:rPr lang="ru-RU" dirty="0" smtClean="0">
                <a:solidFill>
                  <a:schemeClr val="tx1"/>
                </a:solidFill>
              </a:rPr>
              <a:t>облачные сервисы для больших данных</a:t>
            </a:r>
            <a:endParaRPr lang="en-US" dirty="0">
              <a:solidFill>
                <a:schemeClr val="tx1"/>
              </a:solidFill>
            </a:endParaRPr>
          </a:p>
        </p:txBody>
      </p:sp>
      <p:pic>
        <p:nvPicPr>
          <p:cNvPr id="1026" name="Picture 2" descr="http://devumi.com/wp-content/uploads/2011/1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184" y="4376006"/>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portweb.cs.bham.ac.uk/sys-local/images/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929" y="4099019"/>
            <a:ext cx="278543" cy="2785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3"/>
          </p:nvPr>
        </p:nvSpPr>
        <p:spPr>
          <a:xfrm>
            <a:off x="5202084" y="141426"/>
            <a:ext cx="4183603" cy="360048"/>
          </a:xfrm>
        </p:spPr>
        <p:txBody>
          <a:bodyPr/>
          <a:lstStyle/>
          <a:p>
            <a:r>
              <a:rPr lang="en-US" sz="1600" b="1" dirty="0" err="1" smtClean="0">
                <a:solidFill>
                  <a:schemeClr val="tx1"/>
                </a:solidFill>
              </a:rPr>
              <a:t>BigData</a:t>
            </a:r>
            <a:r>
              <a:rPr lang="en-US" sz="1600" b="1" dirty="0" smtClean="0">
                <a:solidFill>
                  <a:schemeClr val="tx1"/>
                </a:solidFill>
              </a:rPr>
              <a:t> Dive : Minsk 19 September 2012</a:t>
            </a:r>
            <a:endParaRPr lang="en-US" sz="1600" b="1" dirty="0">
              <a:solidFill>
                <a:schemeClr val="tx1"/>
              </a:solidFill>
            </a:endParaRPr>
          </a:p>
        </p:txBody>
      </p:sp>
      <p:sp>
        <p:nvSpPr>
          <p:cNvPr id="11" name="TextBox 10"/>
          <p:cNvSpPr txBox="1"/>
          <p:nvPr/>
        </p:nvSpPr>
        <p:spPr>
          <a:xfrm>
            <a:off x="701484" y="4415522"/>
            <a:ext cx="710131" cy="276999"/>
          </a:xfrm>
          <a:prstGeom prst="rect">
            <a:avLst/>
          </a:prstGeom>
          <a:noFill/>
        </p:spPr>
        <p:txBody>
          <a:bodyPr wrap="none" lIns="0" tIns="0" rIns="0" bIns="0" rtlCol="0">
            <a:spAutoFit/>
          </a:bodyPr>
          <a:lstStyle/>
          <a:p>
            <a:r>
              <a:rPr lang="en-US" b="1" dirty="0" err="1" smtClean="0">
                <a:latin typeface="+mj-lt"/>
                <a:hlinkClick r:id="rId5"/>
              </a:rPr>
              <a:t>abokov</a:t>
            </a:r>
            <a:endParaRPr lang="en-US" b="1" dirty="0" smtClean="0">
              <a:latin typeface="+mj-lt"/>
            </a:endParaRPr>
          </a:p>
        </p:txBody>
      </p:sp>
    </p:spTree>
    <p:extLst>
      <p:ext uri="{BB962C8B-B14F-4D97-AF65-F5344CB8AC3E}">
        <p14:creationId xmlns:p14="http://schemas.microsoft.com/office/powerpoint/2010/main" val="177634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060" y="411462"/>
            <a:ext cx="4382610" cy="615553"/>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сервисы</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p:txBody>
      </p:sp>
      <p:sp>
        <p:nvSpPr>
          <p:cNvPr id="6" name="TextBox 5"/>
          <p:cNvSpPr txBox="1"/>
          <p:nvPr/>
        </p:nvSpPr>
        <p:spPr>
          <a:xfrm>
            <a:off x="611471" y="821674"/>
            <a:ext cx="8303363" cy="4363182"/>
          </a:xfrm>
          <a:prstGeom prst="rect">
            <a:avLst/>
          </a:prstGeom>
          <a:noFill/>
        </p:spPr>
        <p:txBody>
          <a:bodyPr wrap="none" lIns="0" tIns="0" rIns="0" bIns="0" rtlCol="0">
            <a:spAutoFit/>
          </a:bodyPr>
          <a:lstStyle/>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Traffic Manager</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для геораспределенных сервисов</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CDN</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кэширование и быстрый доступ к </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http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контенту</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Media services</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обработка видео</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err="1"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Hadoop</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as a Service</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обработка больших объемов данных</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Очереди</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Windows Azure Queues</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Service Bus</a:t>
            </a: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VPN</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гибридные решения</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SQL Azure Trust services, Security services</a:t>
            </a:r>
          </a:p>
          <a:p>
            <a:pPr marL="342900" indent="-342900">
              <a:lnSpc>
                <a:spcPct val="150000"/>
              </a:lnSpc>
              <a:buFont typeface="Arial" pitchFamily="34" charset="0"/>
              <a:buChar char="•"/>
            </a:pP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199814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443" y="501478"/>
            <a:ext cx="5228996" cy="615553"/>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Программы поддержки</a:t>
            </a:r>
            <a:endPar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
        <p:nvSpPr>
          <p:cNvPr id="6" name="TextBox 5"/>
          <p:cNvSpPr txBox="1"/>
          <p:nvPr/>
        </p:nvSpPr>
        <p:spPr>
          <a:xfrm>
            <a:off x="406443" y="1221570"/>
            <a:ext cx="8505662" cy="3323987"/>
          </a:xfrm>
          <a:prstGeom prst="rect">
            <a:avLst/>
          </a:prstGeom>
          <a:noFill/>
        </p:spPr>
        <p:txBody>
          <a:bodyPr wrap="none" lIns="0" tIns="0" rIns="0" bIns="0" rtlCol="0">
            <a:spAutoFit/>
          </a:bodyPr>
          <a:lstStyle/>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Бесплатные триалы и доступ к сервису</a:t>
            </a:r>
            <a:r>
              <a:rPr lang="en-US" sz="24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WindowsAzure.com</a:t>
            </a:r>
            <a:endParaRPr lang="ru-RU"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Конференции и семинары для разработчиков</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Мероприятия по облачным сервисам – бизнес сценарии</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Поддержка стартапов в программе </a:t>
            </a:r>
            <a:r>
              <a:rPr lang="en-US" sz="2400" dirty="0" err="1"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BizSpark</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2400" b="1" u="sng"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ms-start.ru</a:t>
            </a: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Продвижение</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сервисов через магазины приложений</a:t>
            </a:r>
            <a:r>
              <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p>
          <a:p>
            <a:pPr marL="342900" indent="-342900">
              <a:lnSpc>
                <a:spcPct val="150000"/>
              </a:lnSpc>
              <a:buFont typeface="Arial" pitchFamily="34" charset="0"/>
              <a:buChar char="•"/>
            </a:pPr>
            <a:r>
              <a:rPr lang="ru-RU"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Технологическая помощь</a:t>
            </a:r>
            <a:endParaRPr lang="en-US" sz="24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36837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56" y="783530"/>
            <a:ext cx="1273566" cy="30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0245" y="1132594"/>
            <a:ext cx="1679447" cy="369332"/>
          </a:xfrm>
          <a:prstGeom prst="rect">
            <a:avLst/>
          </a:prstGeom>
          <a:noFill/>
        </p:spPr>
        <p:txBody>
          <a:bodyPr wrap="square" lIns="0" tIns="0" rIns="0" bIns="0" rtlCol="0">
            <a:spAutoFit/>
          </a:bodyPr>
          <a:lstStyle/>
          <a:p>
            <a:r>
              <a:rPr lang="ru-RU" sz="1200" dirty="0"/>
              <a:t>Веб платформа для спортивных команд</a:t>
            </a:r>
            <a:endParaRPr lang="ru-RU" sz="1200" dirty="0">
              <a:gradFill>
                <a:gsLst>
                  <a:gs pos="0">
                    <a:schemeClr val="tx1"/>
                  </a:gs>
                  <a:gs pos="86000">
                    <a:schemeClr val="tx1"/>
                  </a:gs>
                </a:gsLst>
                <a:lin ang="5400000" scaled="0"/>
              </a:gradFill>
            </a:endParaRPr>
          </a:p>
        </p:txBody>
      </p:sp>
      <p:sp>
        <p:nvSpPr>
          <p:cNvPr id="14" name="TextBox 13"/>
          <p:cNvSpPr txBox="1"/>
          <p:nvPr/>
        </p:nvSpPr>
        <p:spPr>
          <a:xfrm>
            <a:off x="2524187" y="1271093"/>
            <a:ext cx="1711507" cy="553998"/>
          </a:xfrm>
          <a:prstGeom prst="rect">
            <a:avLst/>
          </a:prstGeom>
          <a:noFill/>
        </p:spPr>
        <p:txBody>
          <a:bodyPr wrap="square" lIns="0" tIns="0" rIns="0" bIns="0" rtlCol="0">
            <a:spAutoFit/>
          </a:bodyPr>
          <a:lstStyle/>
          <a:p>
            <a:r>
              <a:rPr lang="ru-RU" sz="1200" dirty="0"/>
              <a:t>Пряники – сервис</a:t>
            </a:r>
            <a:r>
              <a:rPr lang="en-US" sz="1200" dirty="0"/>
              <a:t> </a:t>
            </a:r>
            <a:r>
              <a:rPr lang="ru-RU" sz="1200" dirty="0"/>
              <a:t>для нематериальной  мотивации персонала</a:t>
            </a:r>
            <a:endParaRPr lang="ru-RU" sz="1200" dirty="0">
              <a:gradFill>
                <a:gsLst>
                  <a:gs pos="0">
                    <a:schemeClr val="tx1"/>
                  </a:gs>
                  <a:gs pos="86000">
                    <a:schemeClr val="tx1"/>
                  </a:gs>
                </a:gsLst>
                <a:lin ang="5400000" scaled="0"/>
              </a:gradFill>
            </a:endParaRPr>
          </a:p>
        </p:txBody>
      </p:sp>
      <p:sp>
        <p:nvSpPr>
          <p:cNvPr id="16" name="TextBox 15"/>
          <p:cNvSpPr txBox="1"/>
          <p:nvPr/>
        </p:nvSpPr>
        <p:spPr>
          <a:xfrm>
            <a:off x="4696433" y="1316303"/>
            <a:ext cx="1980705" cy="369332"/>
          </a:xfrm>
          <a:prstGeom prst="rect">
            <a:avLst/>
          </a:prstGeom>
          <a:noFill/>
        </p:spPr>
        <p:txBody>
          <a:bodyPr wrap="square" lIns="0" tIns="0" rIns="0" bIns="0" rtlCol="0">
            <a:spAutoFit/>
          </a:bodyPr>
          <a:lstStyle/>
          <a:p>
            <a:r>
              <a:rPr lang="ru-RU" sz="1200" dirty="0"/>
              <a:t>Сервис для удаленного управления </a:t>
            </a:r>
            <a:r>
              <a:rPr lang="en-US" sz="1200" dirty="0"/>
              <a:t>IT </a:t>
            </a:r>
            <a:r>
              <a:rPr lang="ru-RU" sz="1200" dirty="0"/>
              <a:t>ресурсами</a:t>
            </a:r>
            <a:endParaRPr lang="ru-RU" sz="1200" dirty="0">
              <a:gradFill>
                <a:gsLst>
                  <a:gs pos="0">
                    <a:schemeClr val="tx1"/>
                  </a:gs>
                  <a:gs pos="86000">
                    <a:schemeClr val="tx1"/>
                  </a:gs>
                </a:gsLst>
                <a:lin ang="5400000" scaled="0"/>
              </a:gra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751" y="868823"/>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758" y="868824"/>
            <a:ext cx="1503001" cy="207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85242" y="1346446"/>
            <a:ext cx="2219450" cy="461653"/>
          </a:xfrm>
          <a:prstGeom prst="rect">
            <a:avLst/>
          </a:prstGeom>
        </p:spPr>
        <p:txBody>
          <a:bodyPr wrap="square" lIns="91428" tIns="45714" rIns="91428" bIns="45714">
            <a:spAutoFit/>
          </a:bodyPr>
          <a:lstStyle/>
          <a:p>
            <a:r>
              <a:rPr lang="en-US" sz="1200" dirty="0" err="1"/>
              <a:t>Wizee</a:t>
            </a:r>
            <a:r>
              <a:rPr lang="en-US" sz="1200" dirty="0"/>
              <a:t> </a:t>
            </a:r>
            <a:r>
              <a:rPr lang="ru-RU" sz="1200" dirty="0"/>
              <a:t>Шопинг – мобильный гид по торговым центрам</a:t>
            </a:r>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110" y="1564818"/>
            <a:ext cx="1451695" cy="66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82110" y="2327323"/>
            <a:ext cx="1798677" cy="369332"/>
          </a:xfrm>
          <a:prstGeom prst="rect">
            <a:avLst/>
          </a:prstGeom>
          <a:noFill/>
        </p:spPr>
        <p:txBody>
          <a:bodyPr wrap="square" lIns="0" tIns="0" rIns="0" bIns="0" rtlCol="0">
            <a:spAutoFit/>
          </a:bodyPr>
          <a:lstStyle/>
          <a:p>
            <a:r>
              <a:rPr lang="ru-RU" sz="1200" dirty="0"/>
              <a:t>Всероссийская школьная образовательная сеть</a:t>
            </a:r>
            <a:endParaRPr lang="ru-RU" sz="1200" dirty="0">
              <a:gradFill>
                <a:gsLst>
                  <a:gs pos="0">
                    <a:schemeClr val="tx1"/>
                  </a:gs>
                  <a:gs pos="86000">
                    <a:schemeClr val="tx1"/>
                  </a:gs>
                </a:gsLst>
                <a:lin ang="5400000" scaled="0"/>
              </a:gradFill>
            </a:endParaRP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301" y="2308843"/>
            <a:ext cx="2427452" cy="30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2581742" y="2574776"/>
            <a:ext cx="1985406" cy="553998"/>
          </a:xfrm>
          <a:prstGeom prst="rect">
            <a:avLst/>
          </a:prstGeom>
          <a:noFill/>
        </p:spPr>
        <p:txBody>
          <a:bodyPr wrap="square" lIns="0" tIns="0" rIns="0" bIns="0" rtlCol="0">
            <a:spAutoFit/>
          </a:bodyPr>
          <a:lstStyle/>
          <a:p>
            <a:r>
              <a:rPr lang="ru-RU" sz="1200" dirty="0"/>
              <a:t>Инструмент для выбора  надежного партнера по разработке веб-сайтов</a:t>
            </a:r>
            <a:endParaRPr lang="ru-RU" sz="1200" dirty="0">
              <a:gradFill>
                <a:gsLst>
                  <a:gs pos="0">
                    <a:schemeClr val="tx1"/>
                  </a:gs>
                  <a:gs pos="86000">
                    <a:schemeClr val="tx1"/>
                  </a:gs>
                </a:gsLst>
                <a:lin ang="5400000" scaled="0"/>
              </a:gradFill>
            </a:endParaRPr>
          </a:p>
        </p:txBody>
      </p:sp>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4959" y="1903115"/>
            <a:ext cx="1152525" cy="34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4894959" y="2246785"/>
            <a:ext cx="1670721" cy="369332"/>
          </a:xfrm>
          <a:prstGeom prst="rect">
            <a:avLst/>
          </a:prstGeom>
          <a:noFill/>
        </p:spPr>
        <p:txBody>
          <a:bodyPr wrap="square" lIns="0" tIns="0" rIns="0" bIns="0" rtlCol="0">
            <a:spAutoFit/>
          </a:bodyPr>
          <a:lstStyle/>
          <a:p>
            <a:r>
              <a:rPr lang="ru-RU" sz="1200" dirty="0"/>
              <a:t>Облачный сервис по извлечению данных </a:t>
            </a:r>
            <a:endParaRPr lang="ru-RU" sz="1200" dirty="0">
              <a:gradFill>
                <a:gsLst>
                  <a:gs pos="0">
                    <a:schemeClr val="tx1"/>
                  </a:gs>
                  <a:gs pos="86000">
                    <a:schemeClr val="tx1"/>
                  </a:gs>
                </a:gsLst>
                <a:lin ang="5400000" scaled="0"/>
              </a:gradFill>
            </a:endParaRPr>
          </a:p>
        </p:txBody>
      </p:sp>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0992" y="1794881"/>
            <a:ext cx="1927326" cy="52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6796597" y="2394363"/>
            <a:ext cx="1756114" cy="738664"/>
          </a:xfrm>
          <a:prstGeom prst="rect">
            <a:avLst/>
          </a:prstGeom>
          <a:noFill/>
        </p:spPr>
        <p:txBody>
          <a:bodyPr wrap="square" lIns="0" tIns="0" rIns="0" bIns="0" rtlCol="0">
            <a:spAutoFit/>
          </a:bodyPr>
          <a:lstStyle/>
          <a:p>
            <a:r>
              <a:rPr lang="ru-RU" sz="1200" dirty="0"/>
              <a:t>Облачный сервис для организации и проведения онлайн мероприятий</a:t>
            </a:r>
            <a:endParaRPr lang="ru-RU" sz="1200" dirty="0">
              <a:gradFill>
                <a:gsLst>
                  <a:gs pos="0">
                    <a:schemeClr val="tx1"/>
                  </a:gs>
                  <a:gs pos="86000">
                    <a:schemeClr val="tx1"/>
                  </a:gs>
                </a:gsLst>
                <a:lin ang="5400000" scaled="0"/>
              </a:gradFill>
            </a:endParaRP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485" y="2699642"/>
            <a:ext cx="21526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151491" y="3583872"/>
            <a:ext cx="2492211" cy="184666"/>
          </a:xfrm>
          <a:prstGeom prst="rect">
            <a:avLst/>
          </a:prstGeom>
          <a:noFill/>
        </p:spPr>
        <p:txBody>
          <a:bodyPr wrap="square" lIns="0" tIns="0" rIns="0" bIns="0" rtlCol="0">
            <a:spAutoFit/>
          </a:bodyPr>
          <a:lstStyle/>
          <a:p>
            <a:r>
              <a:rPr lang="ru-RU" sz="1200" dirty="0"/>
              <a:t>Сервис для путешественников</a:t>
            </a:r>
            <a:endParaRPr lang="ru-RU" sz="1200" dirty="0">
              <a:gradFill>
                <a:gsLst>
                  <a:gs pos="0">
                    <a:schemeClr val="tx1"/>
                  </a:gs>
                  <a:gs pos="86000">
                    <a:schemeClr val="tx1"/>
                  </a:gs>
                </a:gsLst>
                <a:lin ang="5400000" scaled="0"/>
              </a:gradFill>
            </a:endParaRPr>
          </a:p>
        </p:txBody>
      </p:sp>
      <p:pic>
        <p:nvPicPr>
          <p:cNvPr id="1043"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8554" y="3219003"/>
            <a:ext cx="160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4317048" y="3650770"/>
            <a:ext cx="1985406" cy="369332"/>
          </a:xfrm>
          <a:prstGeom prst="rect">
            <a:avLst/>
          </a:prstGeom>
          <a:noFill/>
        </p:spPr>
        <p:txBody>
          <a:bodyPr wrap="square" lIns="0" tIns="0" rIns="0" bIns="0" rtlCol="0">
            <a:spAutoFit/>
          </a:bodyPr>
          <a:lstStyle/>
          <a:p>
            <a:r>
              <a:rPr lang="ru-RU" sz="1200" dirty="0"/>
              <a:t>Управление процессом подбора персонала</a:t>
            </a:r>
            <a:endParaRPr lang="ru-RU" sz="1200" dirty="0">
              <a:gradFill>
                <a:gsLst>
                  <a:gs pos="0">
                    <a:schemeClr val="tx1"/>
                  </a:gs>
                  <a:gs pos="86000">
                    <a:schemeClr val="tx1"/>
                  </a:gs>
                </a:gsLst>
                <a:lin ang="5400000" scaled="0"/>
              </a:gradFill>
            </a:endParaRPr>
          </a:p>
        </p:txBody>
      </p:sp>
      <p:pic>
        <p:nvPicPr>
          <p:cNvPr id="1045" name="Picture 21" descr="&amp;#1047;&amp;#1040;&amp;#1054; &amp;#171;&amp;#1056;&amp;#1091;&amp;#1089;&amp;#1089;&amp;#1082;&amp;#1072;&amp;#1103; &amp;#1052;&amp;#1077;&amp;#1076;&amp;#1080;&amp;#1072;&amp;#1075;&amp;#1088;&amp;#1091;&amp;#1087;&amp;#1087;&amp;#1072;&amp;#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4892" y="3509270"/>
            <a:ext cx="1633506" cy="71358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6764891" y="4355827"/>
            <a:ext cx="2127970" cy="369332"/>
          </a:xfrm>
          <a:prstGeom prst="rect">
            <a:avLst/>
          </a:prstGeom>
          <a:noFill/>
        </p:spPr>
        <p:txBody>
          <a:bodyPr wrap="square" lIns="0" tIns="0" rIns="0" bIns="0" rtlCol="0">
            <a:spAutoFit/>
          </a:bodyPr>
          <a:lstStyle/>
          <a:p>
            <a:r>
              <a:rPr lang="ru-RU" sz="1200" dirty="0"/>
              <a:t>Трансляция премии </a:t>
            </a:r>
            <a:endParaRPr lang="en-US" sz="1200" dirty="0"/>
          </a:p>
          <a:p>
            <a:r>
              <a:rPr lang="en-US" sz="1200" dirty="0"/>
              <a:t>“</a:t>
            </a:r>
            <a:r>
              <a:rPr lang="ru-RU" sz="1200" dirty="0"/>
              <a:t>Золотой граммофон</a:t>
            </a:r>
            <a:r>
              <a:rPr lang="en-US" sz="1200" dirty="0"/>
              <a:t>”</a:t>
            </a:r>
            <a:r>
              <a:rPr lang="ru-RU" sz="1200" dirty="0"/>
              <a:t> онлайн</a:t>
            </a:r>
            <a:endParaRPr lang="ru-RU" sz="1200" dirty="0">
              <a:gradFill>
                <a:gsLst>
                  <a:gs pos="0">
                    <a:schemeClr val="tx1"/>
                  </a:gs>
                  <a:gs pos="86000">
                    <a:schemeClr val="tx1"/>
                  </a:gs>
                </a:gsLst>
                <a:lin ang="5400000" scaled="0"/>
              </a:gradFill>
            </a:endParaRPr>
          </a:p>
        </p:txBody>
      </p:sp>
      <p:pic>
        <p:nvPicPr>
          <p:cNvPr id="104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4446" y="3830699"/>
            <a:ext cx="2457946" cy="41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571822" y="4181421"/>
            <a:ext cx="2492211" cy="184666"/>
          </a:xfrm>
          <a:prstGeom prst="rect">
            <a:avLst/>
          </a:prstGeom>
          <a:noFill/>
        </p:spPr>
        <p:txBody>
          <a:bodyPr wrap="square" lIns="0" tIns="0" rIns="0" bIns="0" rtlCol="0">
            <a:spAutoFit/>
          </a:bodyPr>
          <a:lstStyle/>
          <a:p>
            <a:r>
              <a:rPr lang="ru-RU" sz="1200" dirty="0"/>
              <a:t>Онлайн трансляции представлений</a:t>
            </a:r>
            <a:endParaRPr lang="ru-RU" sz="1200" dirty="0">
              <a:gradFill>
                <a:gsLst>
                  <a:gs pos="0">
                    <a:schemeClr val="tx1"/>
                  </a:gs>
                  <a:gs pos="86000">
                    <a:schemeClr val="tx1"/>
                  </a:gs>
                </a:gsLst>
                <a:lin ang="5400000" scaled="0"/>
              </a:gradFill>
            </a:endParaRPr>
          </a:p>
        </p:txBody>
      </p:sp>
      <p:sp>
        <p:nvSpPr>
          <p:cNvPr id="30"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Segoe Light" pitchFamily="34" charset="0"/>
              </a:rPr>
              <a:t>Powered by Windows Azure: </a:t>
            </a:r>
            <a:r>
              <a:rPr lang="ru-RU" sz="2400" dirty="0">
                <a:latin typeface="Segoe Light" pitchFamily="34" charset="0"/>
              </a:rPr>
              <a:t>сделано в России</a:t>
            </a:r>
          </a:p>
        </p:txBody>
      </p:sp>
      <p:pic>
        <p:nvPicPr>
          <p:cNvPr id="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4184" y="663413"/>
            <a:ext cx="1268211" cy="60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abokov\Documents\Azure\Partners\Wizee\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7847" y="647821"/>
            <a:ext cx="9144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31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65765" y="847167"/>
            <a:ext cx="1735347" cy="819388"/>
            <a:chOff x="171449" y="96965"/>
            <a:chExt cx="2004823" cy="1092518"/>
          </a:xfrm>
        </p:grpSpPr>
        <p:pic>
          <p:nvPicPr>
            <p:cNvPr id="37" name="Picture 8" descr="Description: RP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96965"/>
              <a:ext cx="1685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236030" y="697040"/>
              <a:ext cx="1940242" cy="492443"/>
            </a:xfrm>
            <a:prstGeom prst="rect">
              <a:avLst/>
            </a:prstGeom>
            <a:noFill/>
          </p:spPr>
          <p:txBody>
            <a:bodyPr wrap="square" lIns="0" tIns="0" rIns="0" bIns="0" rtlCol="0">
              <a:spAutoFit/>
            </a:bodyPr>
            <a:lstStyle/>
            <a:p>
              <a:r>
                <a:rPr lang="ru-RU" sz="1200" dirty="0"/>
                <a:t>Платформа создания бизнес-приложений</a:t>
              </a:r>
              <a:endParaRPr lang="ru-RU" sz="1200" dirty="0">
                <a:gradFill>
                  <a:gsLst>
                    <a:gs pos="0">
                      <a:schemeClr val="tx1"/>
                    </a:gs>
                    <a:gs pos="86000">
                      <a:schemeClr val="tx1"/>
                    </a:gs>
                  </a:gsLst>
                  <a:lin ang="5400000" scaled="0"/>
                </a:gradFill>
              </a:endParaRPr>
            </a:p>
          </p:txBody>
        </p:sp>
      </p:grpSp>
      <p:grpSp>
        <p:nvGrpSpPr>
          <p:cNvPr id="39" name="Group 38"/>
          <p:cNvGrpSpPr/>
          <p:nvPr/>
        </p:nvGrpSpPr>
        <p:grpSpPr>
          <a:xfrm>
            <a:off x="2243424" y="798615"/>
            <a:ext cx="1541760" cy="919116"/>
            <a:chOff x="3535870" y="373762"/>
            <a:chExt cx="1781175" cy="1225488"/>
          </a:xfrm>
        </p:grpSpPr>
        <p:pic>
          <p:nvPicPr>
            <p:cNvPr id="40" name="Picture 5"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870" y="373762"/>
              <a:ext cx="17811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535870" y="1106807"/>
              <a:ext cx="1781175" cy="492443"/>
            </a:xfrm>
            <a:prstGeom prst="rect">
              <a:avLst/>
            </a:prstGeom>
            <a:noFill/>
          </p:spPr>
          <p:txBody>
            <a:bodyPr wrap="square" lIns="0" tIns="0" rIns="0" bIns="0" rtlCol="0">
              <a:spAutoFit/>
            </a:bodyPr>
            <a:lstStyle/>
            <a:p>
              <a:pPr algn="r"/>
              <a:r>
                <a:rPr lang="ru-RU" sz="1200" dirty="0"/>
                <a:t>Сервис создания и обработки диаграмм</a:t>
              </a:r>
              <a:endParaRPr lang="ru-RU" sz="1200" dirty="0">
                <a:gradFill>
                  <a:gsLst>
                    <a:gs pos="0">
                      <a:schemeClr val="tx1"/>
                    </a:gs>
                    <a:gs pos="86000">
                      <a:schemeClr val="tx1"/>
                    </a:gs>
                  </a:gsLst>
                  <a:lin ang="5400000" scaled="0"/>
                </a:gradFill>
              </a:endParaRPr>
            </a:p>
          </p:txBody>
        </p:sp>
      </p:grpSp>
      <p:grpSp>
        <p:nvGrpSpPr>
          <p:cNvPr id="45" name="Group 44"/>
          <p:cNvGrpSpPr/>
          <p:nvPr/>
        </p:nvGrpSpPr>
        <p:grpSpPr>
          <a:xfrm>
            <a:off x="6594544" y="2085704"/>
            <a:ext cx="2127135" cy="811015"/>
            <a:chOff x="6267069" y="2224585"/>
            <a:chExt cx="2457450" cy="1081352"/>
          </a:xfrm>
        </p:grpSpPr>
        <p:pic>
          <p:nvPicPr>
            <p:cNvPr id="46" name="Picture 3" descr="Description: http://backtogeek.com/wp-content/plugins/rss-poster/cache/339c3_news360_logo.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42" y="2224585"/>
              <a:ext cx="1766728" cy="58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6267069" y="2813495"/>
              <a:ext cx="2457450" cy="492442"/>
            </a:xfrm>
            <a:prstGeom prst="rect">
              <a:avLst/>
            </a:prstGeom>
            <a:noFill/>
          </p:spPr>
          <p:txBody>
            <a:bodyPr wrap="square" lIns="0" tIns="0" rIns="0" bIns="0" rtlCol="0">
              <a:spAutoFit/>
            </a:bodyPr>
            <a:lstStyle/>
            <a:p>
              <a:pPr algn="ctr"/>
              <a:r>
                <a:rPr lang="ru-RU" sz="1200" dirty="0"/>
                <a:t>Новостной сервис на всех платформах</a:t>
              </a:r>
              <a:endParaRPr lang="ru-RU" sz="1200" dirty="0">
                <a:gradFill>
                  <a:gsLst>
                    <a:gs pos="0">
                      <a:schemeClr val="tx1"/>
                    </a:gs>
                    <a:gs pos="86000">
                      <a:schemeClr val="tx1"/>
                    </a:gs>
                  </a:gsLst>
                  <a:lin ang="5400000" scaled="0"/>
                </a:gradFill>
              </a:endParaRPr>
            </a:p>
          </p:txBody>
        </p:sp>
      </p:grpSp>
      <p:grpSp>
        <p:nvGrpSpPr>
          <p:cNvPr id="48" name="Group 47"/>
          <p:cNvGrpSpPr/>
          <p:nvPr/>
        </p:nvGrpSpPr>
        <p:grpSpPr>
          <a:xfrm>
            <a:off x="228887" y="1746845"/>
            <a:ext cx="2014536" cy="715635"/>
            <a:chOff x="2513272" y="1261711"/>
            <a:chExt cx="2000250" cy="681394"/>
          </a:xfrm>
        </p:grpSpPr>
        <p:pic>
          <p:nvPicPr>
            <p:cNvPr id="49" name="Picture 4" descr="image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272" y="1261711"/>
              <a:ext cx="2000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2513272" y="1767275"/>
              <a:ext cx="1887699" cy="175830"/>
            </a:xfrm>
            <a:prstGeom prst="rect">
              <a:avLst/>
            </a:prstGeom>
            <a:noFill/>
          </p:spPr>
          <p:txBody>
            <a:bodyPr wrap="square" lIns="0" tIns="0" rIns="0" bIns="0" rtlCol="0">
              <a:spAutoFit/>
            </a:bodyPr>
            <a:lstStyle/>
            <a:p>
              <a:pPr algn="ctr"/>
              <a:r>
                <a:rPr lang="en-US" sz="1200" dirty="0"/>
                <a:t>ERP </a:t>
              </a:r>
              <a:r>
                <a:rPr lang="ru-RU" sz="1200" dirty="0"/>
                <a:t>в облаке</a:t>
              </a:r>
              <a:endParaRPr lang="ru-RU" sz="1200" dirty="0">
                <a:gradFill>
                  <a:gsLst>
                    <a:gs pos="0">
                      <a:schemeClr val="tx1"/>
                    </a:gs>
                    <a:gs pos="86000">
                      <a:schemeClr val="tx1"/>
                    </a:gs>
                  </a:gsLst>
                  <a:lin ang="5400000" scaled="0"/>
                </a:gradFill>
              </a:endParaRPr>
            </a:p>
          </p:txBody>
        </p:sp>
      </p:grpSp>
      <p:grpSp>
        <p:nvGrpSpPr>
          <p:cNvPr id="51" name="Group 50"/>
          <p:cNvGrpSpPr/>
          <p:nvPr/>
        </p:nvGrpSpPr>
        <p:grpSpPr>
          <a:xfrm>
            <a:off x="4975981" y="3076632"/>
            <a:ext cx="1271334" cy="741987"/>
            <a:chOff x="171449" y="2966656"/>
            <a:chExt cx="1468755" cy="989315"/>
          </a:xfrm>
        </p:grpSpPr>
        <p:pic>
          <p:nvPicPr>
            <p:cNvPr id="52" name="Picture 12" descr="image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2966656"/>
              <a:ext cx="1457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171449" y="3463529"/>
              <a:ext cx="1468755" cy="492442"/>
            </a:xfrm>
            <a:prstGeom prst="rect">
              <a:avLst/>
            </a:prstGeom>
            <a:noFill/>
          </p:spPr>
          <p:txBody>
            <a:bodyPr wrap="square" lIns="0" tIns="0" rIns="0" bIns="0" rtlCol="0">
              <a:spAutoFit/>
            </a:bodyPr>
            <a:lstStyle/>
            <a:p>
              <a:r>
                <a:rPr lang="ru-RU" sz="1200" dirty="0"/>
                <a:t>Видео-трансляции</a:t>
              </a:r>
              <a:endParaRPr lang="ru-RU" sz="1200" dirty="0">
                <a:gradFill>
                  <a:gsLst>
                    <a:gs pos="0">
                      <a:schemeClr val="tx1"/>
                    </a:gs>
                    <a:gs pos="86000">
                      <a:schemeClr val="tx1"/>
                    </a:gs>
                  </a:gsLst>
                  <a:lin ang="5400000" scaled="0"/>
                </a:gradFill>
              </a:endParaRPr>
            </a:p>
          </p:txBody>
        </p:sp>
      </p:grpSp>
      <p:grpSp>
        <p:nvGrpSpPr>
          <p:cNvPr id="55" name="Group 54"/>
          <p:cNvGrpSpPr/>
          <p:nvPr/>
        </p:nvGrpSpPr>
        <p:grpSpPr>
          <a:xfrm>
            <a:off x="7096721" y="854168"/>
            <a:ext cx="1338429" cy="1046275"/>
            <a:chOff x="7378275" y="316040"/>
            <a:chExt cx="1546269" cy="1395031"/>
          </a:xfrm>
        </p:grpSpPr>
        <p:pic>
          <p:nvPicPr>
            <p:cNvPr id="56" name="Picture 1" descr="Description: http://www.wobot.ru/images/wobot-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794" y="31604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7378275" y="726187"/>
              <a:ext cx="1546269" cy="984884"/>
            </a:xfrm>
            <a:prstGeom prst="rect">
              <a:avLst/>
            </a:prstGeom>
            <a:noFill/>
          </p:spPr>
          <p:txBody>
            <a:bodyPr wrap="square" lIns="0" tIns="0" rIns="0" bIns="0" rtlCol="0">
              <a:spAutoFit/>
            </a:bodyPr>
            <a:lstStyle/>
            <a:p>
              <a:pPr algn="ctr"/>
              <a:r>
                <a:rPr lang="ru-RU" sz="1200" dirty="0"/>
                <a:t>Инструмент поиска по социальным медиа</a:t>
              </a:r>
              <a:endParaRPr lang="ru-RU" sz="1200" dirty="0">
                <a:gradFill>
                  <a:gsLst>
                    <a:gs pos="0">
                      <a:schemeClr val="tx1"/>
                    </a:gs>
                    <a:gs pos="86000">
                      <a:schemeClr val="tx1"/>
                    </a:gs>
                  </a:gsLst>
                  <a:lin ang="5400000" scaled="0"/>
                </a:gradFill>
              </a:endParaRPr>
            </a:p>
          </p:txBody>
        </p:sp>
      </p:grpSp>
      <p:grpSp>
        <p:nvGrpSpPr>
          <p:cNvPr id="61" name="Group 60"/>
          <p:cNvGrpSpPr/>
          <p:nvPr/>
        </p:nvGrpSpPr>
        <p:grpSpPr>
          <a:xfrm>
            <a:off x="2640372" y="1926393"/>
            <a:ext cx="1424357" cy="958013"/>
            <a:chOff x="2496312" y="2995374"/>
            <a:chExt cx="1645540" cy="1277351"/>
          </a:xfrm>
        </p:grpSpPr>
        <p:pic>
          <p:nvPicPr>
            <p:cNvPr id="62" name="Picture 15" descr="Description: magora.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601" y="2995374"/>
              <a:ext cx="16192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p:cNvSpPr txBox="1"/>
            <p:nvPr/>
          </p:nvSpPr>
          <p:spPr>
            <a:xfrm>
              <a:off x="2496312" y="3780282"/>
              <a:ext cx="1645540" cy="492443"/>
            </a:xfrm>
            <a:prstGeom prst="rect">
              <a:avLst/>
            </a:prstGeom>
            <a:noFill/>
          </p:spPr>
          <p:txBody>
            <a:bodyPr wrap="square" lIns="0" tIns="0" rIns="0" bIns="0" rtlCol="0">
              <a:spAutoFit/>
            </a:bodyPr>
            <a:lstStyle/>
            <a:p>
              <a:pPr algn="r"/>
              <a:r>
                <a:rPr lang="ru-RU" sz="1200" dirty="0"/>
                <a:t>Портал для малого бизнеса</a:t>
              </a:r>
            </a:p>
          </p:txBody>
        </p:sp>
      </p:grpSp>
      <p:pic>
        <p:nvPicPr>
          <p:cNvPr id="64" name="Picture 18" descr="Description: «ЛАЙВ!» — 1С через интернет"/>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786" y="2527382"/>
            <a:ext cx="14612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64"/>
          <p:cNvGrpSpPr/>
          <p:nvPr/>
        </p:nvGrpSpPr>
        <p:grpSpPr>
          <a:xfrm>
            <a:off x="6843627" y="2961981"/>
            <a:ext cx="1739633" cy="769382"/>
            <a:chOff x="4535994" y="3493103"/>
            <a:chExt cx="2009775" cy="1025843"/>
          </a:xfrm>
        </p:grpSpPr>
        <p:pic>
          <p:nvPicPr>
            <p:cNvPr id="66" name="Picture 17" descr="image0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5994" y="3493103"/>
              <a:ext cx="200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4535994" y="4026503"/>
              <a:ext cx="2009775" cy="49244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r>
                <a:rPr lang="ru-RU" sz="1200" dirty="0"/>
                <a:t>Социальная сеть интересных мест</a:t>
              </a:r>
            </a:p>
          </p:txBody>
        </p:sp>
      </p:grpSp>
      <p:pic>
        <p:nvPicPr>
          <p:cNvPr id="3074" name="Picture 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617" y="4325785"/>
            <a:ext cx="2193092" cy="30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7315" y="3815097"/>
            <a:ext cx="2597084" cy="35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664331" y="2110297"/>
            <a:ext cx="1582984" cy="971078"/>
            <a:chOff x="4648840" y="2958083"/>
            <a:chExt cx="1828800" cy="1294769"/>
          </a:xfrm>
        </p:grpSpPr>
        <p:sp>
          <p:nvSpPr>
            <p:cNvPr id="44" name="TextBox 43"/>
            <p:cNvSpPr txBox="1"/>
            <p:nvPr/>
          </p:nvSpPr>
          <p:spPr>
            <a:xfrm>
              <a:off x="4902601" y="3514189"/>
              <a:ext cx="1471634" cy="738663"/>
            </a:xfrm>
            <a:prstGeom prst="rect">
              <a:avLst/>
            </a:prstGeom>
            <a:noFill/>
          </p:spPr>
          <p:txBody>
            <a:bodyPr wrap="square" lIns="0" tIns="0" rIns="0" bIns="0" rtlCol="0">
              <a:spAutoFit/>
            </a:bodyPr>
            <a:lstStyle/>
            <a:p>
              <a:r>
                <a:rPr lang="ru-RU" sz="1200" dirty="0"/>
                <a:t>Сервис создания динамического видео </a:t>
              </a:r>
              <a:endParaRPr lang="ru-RU" sz="1200" dirty="0">
                <a:gradFill>
                  <a:gsLst>
                    <a:gs pos="0">
                      <a:schemeClr val="tx1"/>
                    </a:gs>
                    <a:gs pos="86000">
                      <a:schemeClr val="tx1"/>
                    </a:gs>
                  </a:gsLst>
                  <a:lin ang="5400000" scaled="0"/>
                </a:gradFill>
              </a:endParaRPr>
            </a:p>
          </p:txBody>
        </p:sp>
        <p:pic>
          <p:nvPicPr>
            <p:cNvPr id="3077" name="Picture 5">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840" y="2958083"/>
              <a:ext cx="1828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2390" y="860415"/>
            <a:ext cx="1694931" cy="41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4552385" y="1273079"/>
            <a:ext cx="2219450" cy="646319"/>
          </a:xfrm>
          <a:prstGeom prst="rect">
            <a:avLst/>
          </a:prstGeom>
        </p:spPr>
        <p:txBody>
          <a:bodyPr wrap="square" lIns="91428" tIns="45714" rIns="91428" bIns="45714">
            <a:spAutoFit/>
          </a:bodyPr>
          <a:lstStyle/>
          <a:p>
            <a:r>
              <a:rPr lang="ru-RU" sz="1200" dirty="0"/>
              <a:t>Облачный сервис для дистрибуции авторского контента </a:t>
            </a:r>
          </a:p>
        </p:txBody>
      </p:sp>
      <p:pic>
        <p:nvPicPr>
          <p:cNvPr id="2050" name="Picture 2" descr="C:\Users\abokov\Documents\Azure\Partners\smeon\SMEOn_logo_v3 whith strin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8640" y="3407438"/>
            <a:ext cx="1599800" cy="38670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394464" y="3771783"/>
            <a:ext cx="1424357" cy="553998"/>
          </a:xfrm>
          <a:prstGeom prst="rect">
            <a:avLst/>
          </a:prstGeom>
          <a:noFill/>
        </p:spPr>
        <p:txBody>
          <a:bodyPr wrap="square" lIns="0" tIns="0" rIns="0" bIns="0" rtlCol="0">
            <a:spAutoFit/>
          </a:bodyPr>
          <a:lstStyle/>
          <a:p>
            <a:r>
              <a:rPr lang="ru-RU" sz="1200" dirty="0"/>
              <a:t>Универсальный  </a:t>
            </a:r>
            <a:r>
              <a:rPr lang="en-US" sz="1200" dirty="0" err="1"/>
              <a:t>SaaS</a:t>
            </a:r>
            <a:r>
              <a:rPr lang="en-US" sz="1200" dirty="0"/>
              <a:t> </a:t>
            </a:r>
            <a:r>
              <a:rPr lang="ru-RU" sz="1200" dirty="0"/>
              <a:t>для малого бизнеса</a:t>
            </a: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48388" y="4214704"/>
            <a:ext cx="2111631" cy="3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4907049" y="4570974"/>
            <a:ext cx="2064858" cy="184666"/>
          </a:xfrm>
          <a:prstGeom prst="rect">
            <a:avLst/>
          </a:prstGeom>
          <a:noFill/>
        </p:spPr>
        <p:txBody>
          <a:bodyPr wrap="square" lIns="0" tIns="0" rIns="0" bIns="0" rtlCol="0">
            <a:spAutoFit/>
          </a:bodyPr>
          <a:lstStyle/>
          <a:p>
            <a:r>
              <a:rPr lang="ru-RU" sz="1200" dirty="0"/>
              <a:t>Облачный  хостинг блогов</a:t>
            </a:r>
          </a:p>
        </p:txBody>
      </p:sp>
      <p:pic>
        <p:nvPicPr>
          <p:cNvPr id="2053" name="Picture 5" descr="https://az36026.vo.msecnd.net/Image?type=Offer&amp;id=b9f49bbe-fa53-46b0-b9f3-7c959171dc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41823" y="3117302"/>
            <a:ext cx="1522909" cy="55040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2541823" y="3611272"/>
            <a:ext cx="2060165" cy="369332"/>
          </a:xfrm>
          <a:prstGeom prst="rect">
            <a:avLst/>
          </a:prstGeom>
          <a:noFill/>
        </p:spPr>
        <p:txBody>
          <a:bodyPr wrap="square" lIns="0" tIns="0" rIns="0" bIns="0" rtlCol="0">
            <a:spAutoFit/>
          </a:bodyPr>
          <a:lstStyle/>
          <a:p>
            <a:r>
              <a:rPr lang="ru-RU" sz="1200" dirty="0"/>
              <a:t>Электронный документооборот</a:t>
            </a:r>
          </a:p>
        </p:txBody>
      </p:sp>
      <p:sp>
        <p:nvSpPr>
          <p:cNvPr id="58"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Segoe Light" pitchFamily="34" charset="0"/>
              </a:rPr>
              <a:t>Powered by Windows Azure: </a:t>
            </a:r>
            <a:r>
              <a:rPr lang="ru-RU" sz="2400" dirty="0">
                <a:latin typeface="Segoe Light" pitchFamily="34" charset="0"/>
              </a:rPr>
              <a:t>сделано в России</a:t>
            </a:r>
          </a:p>
        </p:txBody>
      </p:sp>
    </p:spTree>
    <p:extLst>
      <p:ext uri="{BB962C8B-B14F-4D97-AF65-F5344CB8AC3E}">
        <p14:creationId xmlns:p14="http://schemas.microsoft.com/office/powerpoint/2010/main" val="1762833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67"/>
          <p:cNvSpPr txBox="1">
            <a:spLocks/>
          </p:cNvSpPr>
          <p:nvPr/>
        </p:nvSpPr>
        <p:spPr>
          <a:xfrm>
            <a:off x="457200" y="205978"/>
            <a:ext cx="8229600" cy="367550"/>
          </a:xfrm>
          <a:prstGeom prst="rect">
            <a:avLst/>
          </a:prstGeom>
        </p:spPr>
        <p:txBody>
          <a:bodyPr lIns="91428" tIns="45714" rIns="91428" bIns="45714">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t>Powered by Windows Azure: </a:t>
            </a:r>
            <a:r>
              <a:rPr lang="ru-RU" sz="2400" dirty="0"/>
              <a:t>сделано в России</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65" y="874798"/>
            <a:ext cx="1485900"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04365" y="1187348"/>
            <a:ext cx="2232248" cy="553998"/>
          </a:xfrm>
          <a:prstGeom prst="rect">
            <a:avLst/>
          </a:prstGeom>
          <a:noFill/>
        </p:spPr>
        <p:txBody>
          <a:bodyPr wrap="square" lIns="0" tIns="0" rIns="0" bIns="0" rtlCol="0">
            <a:spAutoFit/>
          </a:bodyPr>
          <a:lstStyle/>
          <a:p>
            <a:r>
              <a:rPr lang="ru-RU" sz="1200" dirty="0"/>
              <a:t>Система управления и контроль внутренних процессов</a:t>
            </a:r>
            <a:endParaRPr lang="ru-RU" sz="1200" dirty="0">
              <a:gradFill>
                <a:gsLst>
                  <a:gs pos="0">
                    <a:schemeClr val="tx1"/>
                  </a:gs>
                  <a:gs pos="86000">
                    <a:schemeClr val="tx1"/>
                  </a:gs>
                </a:gsLst>
                <a:lin ang="5400000" scaled="0"/>
              </a:gra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940" y="912139"/>
            <a:ext cx="1849060" cy="41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2722940" y="1295230"/>
            <a:ext cx="2232248" cy="369332"/>
          </a:xfrm>
          <a:prstGeom prst="rect">
            <a:avLst/>
          </a:prstGeom>
          <a:noFill/>
        </p:spPr>
        <p:txBody>
          <a:bodyPr wrap="square" lIns="0" tIns="0" rIns="0" bIns="0" rtlCol="0">
            <a:spAutoFit/>
          </a:bodyPr>
          <a:lstStyle/>
          <a:p>
            <a:r>
              <a:rPr lang="ru-RU" sz="1200" dirty="0"/>
              <a:t>Мониторинг и аналитика брендов</a:t>
            </a:r>
            <a:endParaRPr lang="ru-RU" sz="1200" dirty="0">
              <a:gradFill>
                <a:gsLst>
                  <a:gs pos="0">
                    <a:schemeClr val="tx1"/>
                  </a:gs>
                  <a:gs pos="86000">
                    <a:schemeClr val="tx1"/>
                  </a:gs>
                </a:gsLst>
                <a:lin ang="5400000" scaled="0"/>
              </a:gra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168" y="883744"/>
            <a:ext cx="1571426" cy="46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5886345" y="1351785"/>
            <a:ext cx="2232248" cy="184666"/>
          </a:xfrm>
          <a:prstGeom prst="rect">
            <a:avLst/>
          </a:prstGeom>
          <a:noFill/>
        </p:spPr>
        <p:txBody>
          <a:bodyPr wrap="square" lIns="0" tIns="0" rIns="0" bIns="0" rtlCol="0">
            <a:spAutoFit/>
          </a:bodyPr>
          <a:lstStyle/>
          <a:p>
            <a:r>
              <a:rPr lang="ru-RU" sz="1200" dirty="0"/>
              <a:t>Рейтинг блогосферы</a:t>
            </a:r>
            <a:endParaRPr lang="ru-RU" sz="1200" dirty="0">
              <a:gradFill>
                <a:gsLst>
                  <a:gs pos="0">
                    <a:schemeClr val="tx1"/>
                  </a:gs>
                  <a:gs pos="86000">
                    <a:schemeClr val="tx1"/>
                  </a:gs>
                </a:gsLst>
                <a:lin ang="5400000" scaled="0"/>
              </a:gradFill>
            </a:endParaRPr>
          </a:p>
        </p:txBody>
      </p:sp>
      <p:pic>
        <p:nvPicPr>
          <p:cNvPr id="48" name="Picture 3" descr="C:\Users\abokov\Documents\Azure\Partners\SaleSpring\SaleSpringColourLogo_sma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539" y="2082609"/>
            <a:ext cx="1600049" cy="40489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27330" y="2508708"/>
            <a:ext cx="2492211" cy="184666"/>
          </a:xfrm>
          <a:prstGeom prst="rect">
            <a:avLst/>
          </a:prstGeom>
          <a:noFill/>
        </p:spPr>
        <p:txBody>
          <a:bodyPr wrap="square" lIns="0" tIns="0" rIns="0" bIns="0" rtlCol="0">
            <a:spAutoFit/>
          </a:bodyPr>
          <a:lstStyle/>
          <a:p>
            <a:r>
              <a:rPr lang="ru-RU" sz="1200" dirty="0"/>
              <a:t>Википедия бизнес-контактов</a:t>
            </a:r>
            <a:endParaRPr lang="ru-RU" sz="1200" dirty="0">
              <a:gradFill>
                <a:gsLst>
                  <a:gs pos="0">
                    <a:schemeClr val="tx1"/>
                  </a:gs>
                  <a:gs pos="86000">
                    <a:schemeClr val="tx1"/>
                  </a:gs>
                </a:gsLst>
                <a:lin ang="5400000" scaled="0"/>
              </a:gradFill>
            </a:endParaRPr>
          </a:p>
        </p:txBody>
      </p:sp>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0186" y="1978522"/>
            <a:ext cx="2376307" cy="41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2658632" y="2401012"/>
            <a:ext cx="2289549" cy="369332"/>
          </a:xfrm>
          <a:prstGeom prst="rect">
            <a:avLst/>
          </a:prstGeom>
          <a:noFill/>
        </p:spPr>
        <p:txBody>
          <a:bodyPr wrap="square" lIns="0" tIns="0" rIns="0" bIns="0" rtlCol="0">
            <a:spAutoFit/>
          </a:bodyPr>
          <a:lstStyle/>
          <a:p>
            <a:r>
              <a:rPr lang="ru-RU" sz="1200" dirty="0"/>
              <a:t>Обмен информацией о продуктах и технологиях</a:t>
            </a:r>
            <a:endParaRPr lang="ru-RU" sz="1200" dirty="0">
              <a:gradFill>
                <a:gsLst>
                  <a:gs pos="0">
                    <a:schemeClr val="tx1"/>
                  </a:gs>
                  <a:gs pos="86000">
                    <a:schemeClr val="tx1"/>
                  </a:gs>
                </a:gsLst>
                <a:lin ang="5400000" scaled="0"/>
              </a:gradFill>
            </a:endParaRPr>
          </a:p>
        </p:txBody>
      </p:sp>
      <p:pic>
        <p:nvPicPr>
          <p:cNvPr id="1026" name="Picture 2" descr="YouScan - &amp;Mcy;&amp;ocy;&amp;ncy;&amp;icy;&amp;tcy;&amp;ocy;&amp;rcy;&amp;icy;&amp;ncy;&amp;gcy; &amp;Scy;&amp;ocy;&amp;tscy;&amp;icy;&amp;acy;&amp;lcy;&amp;softcy;&amp;ncy;&amp;ycy;&amp;khcy; &amp;scy;&amp;iecy;&amp;tcy;&amp;iecy;&amp;jc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8434" y="2177445"/>
            <a:ext cx="1685925" cy="5214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907015" y="2703565"/>
            <a:ext cx="2344257" cy="553998"/>
          </a:xfrm>
          <a:prstGeom prst="rect">
            <a:avLst/>
          </a:prstGeom>
          <a:noFill/>
        </p:spPr>
        <p:txBody>
          <a:bodyPr wrap="square" lIns="0" tIns="0" rIns="0" bIns="0" rtlCol="0">
            <a:spAutoFit/>
          </a:bodyPr>
          <a:lstStyle/>
          <a:p>
            <a:r>
              <a:rPr lang="en-US" sz="1200" dirty="0"/>
              <a:t>C</a:t>
            </a:r>
            <a:r>
              <a:rPr lang="ru-RU" sz="1200" dirty="0"/>
              <a:t>истема мониторинга упоминаний в социальных медиа</a:t>
            </a:r>
            <a:endParaRPr lang="ru-RU" sz="1200" dirty="0">
              <a:gradFill>
                <a:gsLst>
                  <a:gs pos="0">
                    <a:schemeClr val="tx1"/>
                  </a:gs>
                  <a:gs pos="86000">
                    <a:schemeClr val="tx1"/>
                  </a:gs>
                </a:gsLst>
                <a:lin ang="5400000" scaled="0"/>
              </a:gradFill>
            </a:endParaRPr>
          </a:p>
        </p:txBody>
      </p:sp>
      <p:pic>
        <p:nvPicPr>
          <p:cNvPr id="16"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693" y="3184131"/>
            <a:ext cx="2342254" cy="56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54698" y="3753120"/>
            <a:ext cx="2492211" cy="184666"/>
          </a:xfrm>
          <a:prstGeom prst="rect">
            <a:avLst/>
          </a:prstGeom>
          <a:noFill/>
        </p:spPr>
        <p:txBody>
          <a:bodyPr wrap="square" lIns="0" tIns="0" rIns="0" bIns="0" rtlCol="0">
            <a:spAutoFit/>
          </a:bodyPr>
          <a:lstStyle/>
          <a:p>
            <a:r>
              <a:rPr lang="ru-RU" sz="1200" dirty="0"/>
              <a:t>Сервис для поиска работы</a:t>
            </a:r>
            <a:endParaRPr lang="ru-RU" sz="1200" dirty="0">
              <a:gradFill>
                <a:gsLst>
                  <a:gs pos="0">
                    <a:schemeClr val="tx1"/>
                  </a:gs>
                  <a:gs pos="86000">
                    <a:schemeClr val="tx1"/>
                  </a:gs>
                </a:gsLst>
                <a:lin ang="5400000" scaled="0"/>
              </a:gradFill>
            </a:endParaRPr>
          </a:p>
        </p:txBody>
      </p:sp>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2735" y="3165717"/>
            <a:ext cx="1869951" cy="44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08015" y="3582333"/>
            <a:ext cx="2127970" cy="184666"/>
          </a:xfrm>
          <a:prstGeom prst="rect">
            <a:avLst/>
          </a:prstGeom>
          <a:noFill/>
        </p:spPr>
        <p:txBody>
          <a:bodyPr wrap="square" lIns="0" tIns="0" rIns="0" bIns="0" rtlCol="0">
            <a:spAutoFit/>
          </a:bodyPr>
          <a:lstStyle/>
          <a:p>
            <a:r>
              <a:rPr lang="ru-RU" sz="1200" dirty="0"/>
              <a:t>Тегирование изображений</a:t>
            </a:r>
            <a:endParaRPr lang="ru-RU" sz="1200" dirty="0">
              <a:gradFill>
                <a:gsLst>
                  <a:gs pos="0">
                    <a:schemeClr val="tx1"/>
                  </a:gs>
                  <a:gs pos="86000">
                    <a:schemeClr val="tx1"/>
                  </a:gs>
                </a:gsLst>
                <a:lin ang="5400000" scaled="0"/>
              </a:gradFill>
            </a:endParaRPr>
          </a:p>
        </p:txBody>
      </p:sp>
      <p:pic>
        <p:nvPicPr>
          <p:cNvPr id="20" name="Picture 7" descr="Description: http://websoft.ru/wb_resources/images/logo_websoft.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0792" y="3445940"/>
            <a:ext cx="1863359"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446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41436" y="951534"/>
            <a:ext cx="8022140" cy="664797"/>
          </a:xfrm>
          <a:prstGeom prst="rect">
            <a:avLst/>
          </a:prstGeom>
        </p:spPr>
        <p:txBody>
          <a:bodyPr/>
          <a:lstStyle/>
          <a:p>
            <a:pPr marL="0" indent="0">
              <a:buNone/>
            </a:pPr>
            <a:r>
              <a:rPr lang="en-US" sz="4800" dirty="0" smtClean="0">
                <a:latin typeface="+mj-lt"/>
              </a:rPr>
              <a:t>Big Data</a:t>
            </a:r>
            <a:r>
              <a:rPr lang="ru-RU" sz="4800" dirty="0" smtClean="0">
                <a:latin typeface="+mj-lt"/>
              </a:rPr>
              <a:t> – что это такое</a:t>
            </a:r>
            <a:r>
              <a:rPr lang="en-US" sz="4800" dirty="0" smtClean="0">
                <a:latin typeface="+mj-lt"/>
              </a:rPr>
              <a:t>?</a:t>
            </a:r>
            <a:endParaRPr lang="ru-RU" sz="4800" dirty="0" smtClean="0">
              <a:latin typeface="+mj-lt"/>
            </a:endParaRPr>
          </a:p>
        </p:txBody>
      </p:sp>
      <p:sp>
        <p:nvSpPr>
          <p:cNvPr id="3" name="TextBox 2"/>
          <p:cNvSpPr txBox="1"/>
          <p:nvPr/>
        </p:nvSpPr>
        <p:spPr>
          <a:xfrm>
            <a:off x="1235515" y="2121690"/>
            <a:ext cx="7741032" cy="1938992"/>
          </a:xfrm>
          <a:prstGeom prst="rect">
            <a:avLst/>
          </a:prstGeom>
          <a:noFill/>
        </p:spPr>
        <p:txBody>
          <a:bodyPr wrap="square" lIns="0" tIns="0" rIns="0" bIns="0" rtlCol="0">
            <a:spAutoFit/>
          </a:bodyPr>
          <a:lstStyle/>
          <a:p>
            <a:pPr marL="171450" indent="-171450">
              <a:lnSpc>
                <a:spcPct val="150000"/>
              </a:lnSpc>
              <a:buFont typeface="Arial" pitchFamily="34" charset="0"/>
              <a:buChar char="•"/>
            </a:pPr>
            <a:r>
              <a:rPr lang="en-US" sz="1200" b="1" dirty="0"/>
              <a:t>Volume </a:t>
            </a:r>
            <a:r>
              <a:rPr lang="ru-RU" sz="1200" b="1" dirty="0" smtClean="0"/>
              <a:t> </a:t>
            </a:r>
            <a:r>
              <a:rPr lang="en-US" sz="1200" dirty="0" smtClean="0"/>
              <a:t>- </a:t>
            </a:r>
            <a:r>
              <a:rPr lang="ru-RU" sz="1200" dirty="0" smtClean="0"/>
              <a:t>Объем данных, при этом неструктурированные данные могут составлять 70-85</a:t>
            </a:r>
            <a:r>
              <a:rPr lang="en-US" sz="1200" dirty="0" smtClean="0"/>
              <a:t>% </a:t>
            </a:r>
            <a:r>
              <a:rPr lang="ru-RU" sz="1200" dirty="0" smtClean="0"/>
              <a:t>всех данных и их доля в общем объеме данных продолдает расти.</a:t>
            </a:r>
          </a:p>
          <a:p>
            <a:pPr marL="171450" indent="-171450">
              <a:lnSpc>
                <a:spcPct val="150000"/>
              </a:lnSpc>
              <a:buFont typeface="Arial" pitchFamily="34" charset="0"/>
              <a:buChar char="•"/>
            </a:pPr>
            <a:r>
              <a:rPr lang="en-US" sz="1200" b="1" dirty="0" smtClean="0"/>
              <a:t>Velocity </a:t>
            </a:r>
            <a:r>
              <a:rPr lang="en-US" sz="1200" dirty="0" smtClean="0"/>
              <a:t>- </a:t>
            </a:r>
            <a:r>
              <a:rPr lang="ru-RU" sz="1200" dirty="0" smtClean="0"/>
              <a:t>Скорость обработки данных.</a:t>
            </a:r>
          </a:p>
          <a:p>
            <a:pPr marL="171450" indent="-171450">
              <a:lnSpc>
                <a:spcPct val="150000"/>
              </a:lnSpc>
              <a:buFont typeface="Arial" pitchFamily="34" charset="0"/>
              <a:buChar char="•"/>
            </a:pPr>
            <a:r>
              <a:rPr lang="en-US" sz="1200" b="1" dirty="0" smtClean="0"/>
              <a:t>Variety</a:t>
            </a:r>
            <a:r>
              <a:rPr lang="en-US" sz="1200" dirty="0" smtClean="0"/>
              <a:t> - </a:t>
            </a:r>
            <a:r>
              <a:rPr lang="ru-RU" sz="1200" dirty="0" smtClean="0"/>
              <a:t>Вариативность данных , неструктурированные данные разных типов ( текст, цифровое медиа, данные с датчиков ) являются  преобладающими</a:t>
            </a:r>
          </a:p>
          <a:p>
            <a:pPr marL="171450" indent="-171450">
              <a:lnSpc>
                <a:spcPct val="150000"/>
              </a:lnSpc>
              <a:buFont typeface="Arial" pitchFamily="34" charset="0"/>
              <a:buChar char="•"/>
            </a:pPr>
            <a:r>
              <a:rPr lang="en-US" sz="1200" b="1" dirty="0" smtClean="0"/>
              <a:t>Variability</a:t>
            </a:r>
            <a:r>
              <a:rPr lang="en-US" sz="1200" dirty="0" smtClean="0"/>
              <a:t> - </a:t>
            </a:r>
            <a:r>
              <a:rPr lang="ru-RU" sz="1200" dirty="0" smtClean="0"/>
              <a:t>Диапазон возможной интерпр</a:t>
            </a:r>
            <a:r>
              <a:rPr lang="ru-RU" sz="1200" dirty="0"/>
              <a:t>е</a:t>
            </a:r>
            <a:r>
              <a:rPr lang="ru-RU" sz="1200" dirty="0" smtClean="0"/>
              <a:t>тации данных. Различные цели анализа данных требуют разных подходов к анализу данных.</a:t>
            </a:r>
            <a:endParaRPr lang="en-US" sz="1200" dirty="0"/>
          </a:p>
        </p:txBody>
      </p:sp>
      <p:sp>
        <p:nvSpPr>
          <p:cNvPr id="5" name="Rectangle 4"/>
          <p:cNvSpPr/>
          <p:nvPr>
            <p:custDataLst>
              <p:tags r:id="rId1"/>
            </p:custDataLst>
          </p:nvPr>
        </p:nvSpPr>
        <p:spPr>
          <a:xfrm>
            <a:off x="3692757" y="4281978"/>
            <a:ext cx="3727641" cy="207759"/>
          </a:xfrm>
          <a:prstGeom prst="rect">
            <a:avLst/>
          </a:prstGeom>
        </p:spPr>
        <p:txBody>
          <a:bodyPr wrap="none" lIns="68589" tIns="34295" rIns="68589" bIns="34295">
            <a:spAutoFit/>
          </a:bodyPr>
          <a:lstStyle/>
          <a:p>
            <a:pPr algn="r" defTabSz="685891">
              <a:defRPr/>
            </a:pPr>
            <a:r>
              <a:rPr lang="en-US" sz="900" i="1" kern="0" dirty="0" smtClean="0">
                <a:ln>
                  <a:solidFill>
                    <a:schemeClr val="bg1">
                      <a:alpha val="0"/>
                    </a:schemeClr>
                  </a:solidFill>
                </a:ln>
              </a:rPr>
              <a:t> </a:t>
            </a:r>
            <a:r>
              <a:rPr lang="en-US" sz="900" i="1" kern="0" dirty="0">
                <a:ln>
                  <a:solidFill>
                    <a:schemeClr val="bg1">
                      <a:alpha val="0"/>
                    </a:schemeClr>
                  </a:solidFill>
                </a:ln>
              </a:rPr>
              <a:t>Bryan C </a:t>
            </a:r>
            <a:r>
              <a:rPr lang="en-US" sz="900" i="1" kern="0" dirty="0" smtClean="0">
                <a:ln>
                  <a:solidFill>
                    <a:schemeClr val="bg1">
                      <a:alpha val="0"/>
                    </a:schemeClr>
                  </a:solidFill>
                </a:ln>
              </a:rPr>
              <a:t>Smith</a:t>
            </a:r>
            <a:r>
              <a:rPr lang="en-US" sz="900" i="1" kern="0" dirty="0">
                <a:ln>
                  <a:solidFill>
                    <a:schemeClr val="bg1">
                      <a:alpha val="0"/>
                    </a:schemeClr>
                  </a:solidFill>
                </a:ln>
              </a:rPr>
              <a:t>, Microsoft MSDN : http://</a:t>
            </a:r>
            <a:r>
              <a:rPr lang="en-US" sz="900" i="1" kern="0" dirty="0" smtClean="0">
                <a:ln>
                  <a:solidFill>
                    <a:schemeClr val="bg1">
                      <a:alpha val="0"/>
                    </a:schemeClr>
                  </a:solidFill>
                </a:ln>
              </a:rPr>
              <a:t>blogs.msdn.com/b/data_otaku</a:t>
            </a:r>
            <a:endParaRPr lang="en-US" sz="900" i="1" kern="0" dirty="0">
              <a:ln>
                <a:solidFill>
                  <a:schemeClr val="bg1">
                    <a:alpha val="0"/>
                  </a:schemeClr>
                </a:solidFill>
              </a:ln>
            </a:endParaRPr>
          </a:p>
        </p:txBody>
      </p:sp>
    </p:spTree>
    <p:extLst>
      <p:ext uri="{BB962C8B-B14F-4D97-AF65-F5344CB8AC3E}">
        <p14:creationId xmlns:p14="http://schemas.microsoft.com/office/powerpoint/2010/main" val="16230799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91008" y="1428750"/>
            <a:ext cx="8022140" cy="1033983"/>
          </a:xfrm>
          <a:prstGeom prst="rect">
            <a:avLst/>
          </a:prstGeom>
        </p:spPr>
        <p:txBody>
          <a:bodyPr/>
          <a:lstStyle/>
          <a:p>
            <a:pPr marL="0" indent="0">
              <a:buNone/>
            </a:pPr>
            <a:r>
              <a:rPr lang="en-US" sz="4800" dirty="0" smtClean="0">
                <a:latin typeface="+mj-lt"/>
              </a:rPr>
              <a:t>Big Data – </a:t>
            </a:r>
            <a:r>
              <a:rPr lang="ru-RU" sz="4800" dirty="0" smtClean="0">
                <a:latin typeface="+mj-lt"/>
              </a:rPr>
              <a:t> а много это сколько</a:t>
            </a:r>
            <a:r>
              <a:rPr lang="en-US" sz="4800" dirty="0" smtClean="0">
                <a:latin typeface="+mj-lt"/>
              </a:rPr>
              <a:t>?</a:t>
            </a:r>
            <a:endParaRPr lang="ru-RU" sz="4800" dirty="0" smtClean="0">
              <a:latin typeface="+mj-lt"/>
            </a:endParaRPr>
          </a:p>
        </p:txBody>
      </p:sp>
    </p:spTree>
    <p:extLst>
      <p:ext uri="{BB962C8B-B14F-4D97-AF65-F5344CB8AC3E}">
        <p14:creationId xmlns:p14="http://schemas.microsoft.com/office/powerpoint/2010/main" val="12925683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4220152169"/>
              </p:ext>
            </p:extLst>
          </p:nvPr>
        </p:nvGraphicFramePr>
        <p:xfrm>
          <a:off x="0" y="0"/>
          <a:ext cx="119094" cy="119063"/>
        </p:xfrm>
        <a:graphic>
          <a:graphicData uri="http://schemas.openxmlformats.org/presentationml/2006/ole">
            <mc:AlternateContent xmlns:mc="http://schemas.openxmlformats.org/markup-compatibility/2006">
              <mc:Choice xmlns:v="urn:schemas-microsoft-com:vml" Requires="v">
                <p:oleObj spid="_x0000_s206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19094" cy="119063"/>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2">
            <a:extLst>
              <a:ext uri="{28A0092B-C50C-407E-A947-70E740481C1C}">
                <a14:useLocalDpi xmlns:a14="http://schemas.microsoft.com/office/drawing/2010/main" val="0"/>
              </a:ext>
            </a:extLst>
          </a:blip>
          <a:srcRect b="25000"/>
          <a:stretch/>
        </p:blipFill>
        <p:spPr bwMode="auto">
          <a:xfrm>
            <a:off x="0" y="0"/>
            <a:ext cx="914638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0" y="1611630"/>
            <a:ext cx="9144095"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2500" dirty="0">
              <a:solidFill>
                <a:schemeClr val="tx1"/>
              </a:solidFill>
            </a:endParaRPr>
          </a:p>
        </p:txBody>
      </p:sp>
      <p:sp>
        <p:nvSpPr>
          <p:cNvPr id="309" name="Rectangle 308"/>
          <p:cNvSpPr/>
          <p:nvPr>
            <p:custDataLst>
              <p:tags r:id="rId5"/>
            </p:custDataLst>
          </p:nvPr>
        </p:nvSpPr>
        <p:spPr>
          <a:xfrm>
            <a:off x="4392501" y="3046723"/>
            <a:ext cx="4365637" cy="484758"/>
          </a:xfrm>
          <a:prstGeom prst="rect">
            <a:avLst/>
          </a:prstGeom>
        </p:spPr>
        <p:txBody>
          <a:bodyPr wrap="none" lIns="68589" tIns="34295" rIns="68589" bIns="34295">
            <a:spAutoFit/>
          </a:bodyPr>
          <a:lstStyle/>
          <a:p>
            <a:pPr algn="r" defTabSz="685891">
              <a:defRPr/>
            </a:pPr>
            <a:r>
              <a:rPr lang="ru-RU" kern="0" dirty="0" smtClean="0">
                <a:ln>
                  <a:solidFill>
                    <a:schemeClr val="bg1">
                      <a:alpha val="0"/>
                    </a:schemeClr>
                  </a:solidFill>
                </a:ln>
              </a:rPr>
              <a:t>Информации было создано в </a:t>
            </a:r>
            <a:r>
              <a:rPr lang="en-US" kern="0" dirty="0" smtClean="0">
                <a:ln>
                  <a:solidFill>
                    <a:schemeClr val="bg1">
                      <a:alpha val="0"/>
                    </a:schemeClr>
                  </a:solidFill>
                </a:ln>
              </a:rPr>
              <a:t>2011</a:t>
            </a:r>
            <a:r>
              <a:rPr lang="ru-RU" kern="0" dirty="0" smtClean="0">
                <a:ln>
                  <a:solidFill>
                    <a:schemeClr val="bg1">
                      <a:alpha val="0"/>
                    </a:schemeClr>
                  </a:solidFill>
                </a:ln>
              </a:rPr>
              <a:t> году</a:t>
            </a:r>
            <a:endParaRPr lang="en-US" kern="0" dirty="0">
              <a:ln>
                <a:solidFill>
                  <a:schemeClr val="bg1">
                    <a:alpha val="0"/>
                  </a:schemeClr>
                </a:solidFill>
              </a:ln>
            </a:endParaRPr>
          </a:p>
          <a:p>
            <a:pPr algn="r" defTabSz="685891">
              <a:defRPr/>
            </a:pPr>
            <a:r>
              <a:rPr lang="en-US" sz="900" i="1" kern="0" dirty="0">
                <a:ln>
                  <a:solidFill>
                    <a:schemeClr val="bg1">
                      <a:alpha val="0"/>
                    </a:schemeClr>
                  </a:solidFill>
                </a:ln>
              </a:rPr>
              <a:t>Source: </a:t>
            </a:r>
            <a:r>
              <a:rPr lang="en-US" sz="900" i="1" kern="0" dirty="0" err="1">
                <a:ln>
                  <a:solidFill>
                    <a:schemeClr val="bg1">
                      <a:alpha val="0"/>
                    </a:schemeClr>
                  </a:solidFill>
                </a:ln>
              </a:rPr>
              <a:t>CenturyLink</a:t>
            </a:r>
            <a:r>
              <a:rPr lang="en-US" sz="900" i="1" kern="0" dirty="0">
                <a:ln>
                  <a:solidFill>
                    <a:schemeClr val="bg1">
                      <a:alpha val="0"/>
                    </a:schemeClr>
                  </a:solidFill>
                </a:ln>
              </a:rPr>
              <a:t> resource center, as reported in The </a:t>
            </a:r>
            <a:r>
              <a:rPr lang="en-US" sz="900" i="1" kern="0" dirty="0" err="1">
                <a:ln>
                  <a:solidFill>
                    <a:schemeClr val="bg1">
                      <a:alpha val="0"/>
                    </a:schemeClr>
                  </a:solidFill>
                </a:ln>
              </a:rPr>
              <a:t>readwriteweb</a:t>
            </a:r>
            <a:r>
              <a:rPr lang="en-US" sz="900" i="1" kern="0" dirty="0">
                <a:ln>
                  <a:solidFill>
                    <a:schemeClr val="bg1">
                      <a:alpha val="0"/>
                    </a:schemeClr>
                  </a:solidFill>
                </a:ln>
              </a:rPr>
              <a:t>, Nov 17, 2011</a:t>
            </a:r>
          </a:p>
        </p:txBody>
      </p:sp>
      <p:sp>
        <p:nvSpPr>
          <p:cNvPr id="310" name="Rectangle 309"/>
          <p:cNvSpPr/>
          <p:nvPr>
            <p:custDataLst>
              <p:tags r:id="rId6"/>
            </p:custDataLst>
          </p:nvPr>
        </p:nvSpPr>
        <p:spPr>
          <a:xfrm>
            <a:off x="466314" y="1694006"/>
            <a:ext cx="5572698" cy="1577365"/>
          </a:xfrm>
          <a:prstGeom prst="rect">
            <a:avLst/>
          </a:prstGeom>
        </p:spPr>
        <p:txBody>
          <a:bodyPr wrap="none" lIns="68589" tIns="34295" rIns="68589" bIns="34295" anchor="ctr">
            <a:spAutoFit/>
          </a:bodyPr>
          <a:lstStyle/>
          <a:p>
            <a:r>
              <a:rPr lang="en-US" sz="9800" dirty="0">
                <a:ln>
                  <a:solidFill>
                    <a:schemeClr val="bg1">
                      <a:alpha val="0"/>
                    </a:schemeClr>
                  </a:solidFill>
                </a:ln>
                <a:latin typeface="Segoe UI Light" pitchFamily="34" charset="0"/>
              </a:rPr>
              <a:t>1.8 </a:t>
            </a:r>
            <a:r>
              <a:rPr lang="en-US" sz="5000" dirty="0" smtClean="0">
                <a:ln>
                  <a:solidFill>
                    <a:schemeClr val="bg1">
                      <a:alpha val="0"/>
                    </a:schemeClr>
                  </a:solidFill>
                </a:ln>
                <a:latin typeface="Segoe UI Light" pitchFamily="34" charset="0"/>
              </a:rPr>
              <a:t>ZETTABYTES</a:t>
            </a:r>
            <a:endParaRPr lang="en-US" sz="5000" baseline="30000" dirty="0">
              <a:ln>
                <a:solidFill>
                  <a:schemeClr val="bg1">
                    <a:alpha val="0"/>
                  </a:schemeClr>
                </a:solidFill>
              </a:ln>
              <a:latin typeface="Segoe UI Light" pitchFamily="34" charset="0"/>
            </a:endParaRPr>
          </a:p>
        </p:txBody>
      </p:sp>
      <p:sp>
        <p:nvSpPr>
          <p:cNvPr id="7" name="Rectangle 6"/>
          <p:cNvSpPr/>
          <p:nvPr>
            <p:custDataLst>
              <p:tags r:id="rId7"/>
            </p:custDataLst>
          </p:nvPr>
        </p:nvSpPr>
        <p:spPr>
          <a:xfrm>
            <a:off x="161412" y="3102094"/>
            <a:ext cx="3898329" cy="338554"/>
          </a:xfrm>
          <a:prstGeom prst="rect">
            <a:avLst/>
          </a:prstGeom>
        </p:spPr>
        <p:txBody>
          <a:bodyPr wrap="square">
            <a:spAutoFit/>
          </a:bodyPr>
          <a:lstStyle/>
          <a:p>
            <a:pPr algn="r" defTabSz="914400">
              <a:defRPr/>
            </a:pPr>
            <a:r>
              <a:rPr kumimoji="0" lang="ru-RU" sz="1600" b="0" i="1" u="none" strike="noStrike" kern="0" cap="none" spc="0" normalizeH="0" baseline="0" noProof="0" dirty="0" smtClean="0">
                <a:ln>
                  <a:solidFill>
                    <a:schemeClr val="bg1">
                      <a:alpha val="0"/>
                    </a:schemeClr>
                  </a:solidFill>
                </a:ln>
                <a:effectLst/>
                <a:uLnTx/>
                <a:uFillTx/>
              </a:rPr>
              <a:t>1</a:t>
            </a:r>
            <a:r>
              <a:rPr kumimoji="0" lang="ru-RU" sz="1600" b="0" i="1" u="none" strike="noStrike" kern="0" cap="none" spc="0" normalizeH="0" noProof="0" dirty="0" smtClean="0">
                <a:ln>
                  <a:solidFill>
                    <a:schemeClr val="bg1">
                      <a:alpha val="0"/>
                    </a:schemeClr>
                  </a:solidFill>
                </a:ln>
                <a:effectLst/>
                <a:uLnTx/>
                <a:uFillTx/>
              </a:rPr>
              <a:t> </a:t>
            </a:r>
            <a:r>
              <a:rPr lang="en-US" sz="1600" i="1" kern="0" noProof="0" dirty="0" smtClean="0">
                <a:ln>
                  <a:solidFill>
                    <a:schemeClr val="bg1">
                      <a:alpha val="0"/>
                    </a:schemeClr>
                  </a:solidFill>
                </a:ln>
              </a:rPr>
              <a:t>ZETTABYTE = 1 048 576 PETABYTE</a:t>
            </a:r>
            <a:endParaRPr kumimoji="0" lang="en-US" sz="1600" b="0" i="1" u="none" strike="noStrike" kern="0" cap="none" spc="0" normalizeH="0" baseline="0" noProof="0" dirty="0">
              <a:ln>
                <a:solidFill>
                  <a:schemeClr val="bg1">
                    <a:alpha val="0"/>
                  </a:schemeClr>
                </a:solidFill>
              </a:ln>
              <a:effectLst/>
              <a:uLnTx/>
              <a:uFillTx/>
            </a:endParaRPr>
          </a:p>
        </p:txBody>
      </p:sp>
    </p:spTree>
    <p:extLst>
      <p:ext uri="{BB962C8B-B14F-4D97-AF65-F5344CB8AC3E}">
        <p14:creationId xmlns:p14="http://schemas.microsoft.com/office/powerpoint/2010/main" val="2938895849"/>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3167011207"/>
              </p:ext>
            </p:extLst>
          </p:nvPr>
        </p:nvGraphicFramePr>
        <p:xfrm>
          <a:off x="0" y="0"/>
          <a:ext cx="119094" cy="119063"/>
        </p:xfrm>
        <a:graphic>
          <a:graphicData uri="http://schemas.openxmlformats.org/presentationml/2006/ole">
            <mc:AlternateContent xmlns:mc="http://schemas.openxmlformats.org/markup-compatibility/2006">
              <mc:Choice xmlns:v="urn:schemas-microsoft-com:vml" Requires="v">
                <p:oleObj spid="_x0000_s308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19094" cy="119063"/>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21854" y="0"/>
            <a:ext cx="914638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21854" y="1611630"/>
            <a:ext cx="9144095"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2500" dirty="0">
              <a:solidFill>
                <a:schemeClr val="tx1"/>
              </a:solidFill>
            </a:endParaRPr>
          </a:p>
        </p:txBody>
      </p:sp>
      <p:sp>
        <p:nvSpPr>
          <p:cNvPr id="309" name="Rectangle 308"/>
          <p:cNvSpPr/>
          <p:nvPr>
            <p:custDataLst>
              <p:tags r:id="rId5"/>
            </p:custDataLst>
          </p:nvPr>
        </p:nvSpPr>
        <p:spPr>
          <a:xfrm>
            <a:off x="4491403" y="3046723"/>
            <a:ext cx="4288589" cy="484748"/>
          </a:xfrm>
          <a:prstGeom prst="rect">
            <a:avLst/>
          </a:prstGeom>
        </p:spPr>
        <p:txBody>
          <a:bodyPr wrap="none" lIns="68589" tIns="34295" rIns="68589" bIns="34295">
            <a:spAutoFit/>
          </a:bodyPr>
          <a:lstStyle/>
          <a:p>
            <a:pPr algn="r" defTabSz="685891">
              <a:defRPr/>
            </a:pPr>
            <a:r>
              <a:rPr lang="ru-RU" kern="0" dirty="0" smtClean="0">
                <a:ln>
                  <a:solidFill>
                    <a:schemeClr val="bg1">
                      <a:alpha val="0"/>
                    </a:schemeClr>
                  </a:solidFill>
                </a:ln>
              </a:rPr>
              <a:t>Будет создано в </a:t>
            </a:r>
            <a:r>
              <a:rPr lang="en-US" kern="0" dirty="0" smtClean="0">
                <a:ln>
                  <a:solidFill>
                    <a:schemeClr val="bg1">
                      <a:alpha val="0"/>
                    </a:schemeClr>
                  </a:solidFill>
                </a:ln>
              </a:rPr>
              <a:t>2015</a:t>
            </a:r>
            <a:endParaRPr lang="en-US" kern="0" dirty="0">
              <a:ln>
                <a:solidFill>
                  <a:schemeClr val="bg1">
                    <a:alpha val="0"/>
                  </a:schemeClr>
                </a:solidFill>
              </a:ln>
            </a:endParaRPr>
          </a:p>
          <a:p>
            <a:pPr algn="r" defTabSz="685891">
              <a:defRPr/>
            </a:pPr>
            <a:r>
              <a:rPr lang="en-US" sz="900" i="1" kern="0" dirty="0">
                <a:ln>
                  <a:solidFill>
                    <a:schemeClr val="bg1">
                      <a:alpha val="0"/>
                    </a:schemeClr>
                  </a:solidFill>
                </a:ln>
              </a:rPr>
              <a:t>Source: </a:t>
            </a:r>
            <a:r>
              <a:rPr lang="en-US" sz="900" i="1" kern="0" dirty="0" err="1">
                <a:ln>
                  <a:solidFill>
                    <a:schemeClr val="bg1">
                      <a:alpha val="0"/>
                    </a:schemeClr>
                  </a:solidFill>
                </a:ln>
              </a:rPr>
              <a:t>CenturyLink</a:t>
            </a:r>
            <a:r>
              <a:rPr lang="en-US" sz="900" i="1" kern="0" dirty="0">
                <a:ln>
                  <a:solidFill>
                    <a:schemeClr val="bg1">
                      <a:alpha val="0"/>
                    </a:schemeClr>
                  </a:solidFill>
                </a:ln>
              </a:rPr>
              <a:t> resource center, as reported in The </a:t>
            </a:r>
            <a:r>
              <a:rPr lang="en-US" sz="900" i="1" kern="0" dirty="0" err="1">
                <a:ln>
                  <a:solidFill>
                    <a:schemeClr val="bg1">
                      <a:alpha val="0"/>
                    </a:schemeClr>
                  </a:solidFill>
                </a:ln>
              </a:rPr>
              <a:t>readwriteweb</a:t>
            </a:r>
            <a:r>
              <a:rPr lang="en-US" sz="900" i="1" kern="0" dirty="0">
                <a:ln>
                  <a:solidFill>
                    <a:schemeClr val="bg1">
                      <a:alpha val="0"/>
                    </a:schemeClr>
                  </a:solidFill>
                </a:ln>
              </a:rPr>
              <a:t>, Nov 17, 2011</a:t>
            </a:r>
          </a:p>
        </p:txBody>
      </p:sp>
      <p:sp>
        <p:nvSpPr>
          <p:cNvPr id="310" name="Rectangle 309"/>
          <p:cNvSpPr/>
          <p:nvPr>
            <p:custDataLst>
              <p:tags r:id="rId6"/>
            </p:custDataLst>
          </p:nvPr>
        </p:nvSpPr>
        <p:spPr>
          <a:xfrm>
            <a:off x="3131808" y="1600406"/>
            <a:ext cx="5354687" cy="1569661"/>
          </a:xfrm>
          <a:prstGeom prst="rect">
            <a:avLst/>
          </a:prstGeom>
        </p:spPr>
        <p:txBody>
          <a:bodyPr wrap="none" lIns="68589" tIns="34295" rIns="68589" bIns="34295" anchor="ctr">
            <a:spAutoFit/>
          </a:bodyPr>
          <a:lstStyle/>
          <a:p>
            <a:r>
              <a:rPr lang="en-US" sz="9800" dirty="0">
                <a:ln>
                  <a:solidFill>
                    <a:schemeClr val="bg1">
                      <a:alpha val="0"/>
                    </a:schemeClr>
                  </a:solidFill>
                </a:ln>
                <a:latin typeface="Segoe UI Light" pitchFamily="34" charset="0"/>
              </a:rPr>
              <a:t>7.9 </a:t>
            </a:r>
            <a:r>
              <a:rPr lang="en-US" sz="5000" dirty="0">
                <a:ln>
                  <a:solidFill>
                    <a:schemeClr val="bg1">
                      <a:alpha val="0"/>
                    </a:schemeClr>
                  </a:solidFill>
                </a:ln>
                <a:latin typeface="Segoe UI Light" pitchFamily="34" charset="0"/>
              </a:rPr>
              <a:t>ZETTABYTES</a:t>
            </a:r>
            <a:endParaRPr lang="en-US" sz="5000" baseline="30000" dirty="0">
              <a:ln>
                <a:solidFill>
                  <a:schemeClr val="bg1">
                    <a:alpha val="0"/>
                  </a:schemeClr>
                </a:solidFill>
              </a:ln>
              <a:latin typeface="Segoe UI Light" pitchFamily="34" charset="0"/>
            </a:endParaRPr>
          </a:p>
        </p:txBody>
      </p:sp>
      <p:graphicFrame>
        <p:nvGraphicFramePr>
          <p:cNvPr id="8" name="Chart 7"/>
          <p:cNvGraphicFramePr/>
          <p:nvPr>
            <p:extLst>
              <p:ext uri="{D42A27DB-BD31-4B8C-83A1-F6EECF244321}">
                <p14:modId xmlns:p14="http://schemas.microsoft.com/office/powerpoint/2010/main" val="1586128293"/>
              </p:ext>
            </p:extLst>
          </p:nvPr>
        </p:nvGraphicFramePr>
        <p:xfrm>
          <a:off x="121048" y="1215758"/>
          <a:ext cx="3280796" cy="233895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3738484540"/>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53453" y="2703946"/>
            <a:ext cx="3426082" cy="1523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68589" rIns="68586" bIns="68589" numCol="1" rtlCol="0" anchor="ctr" anchorCtr="0" compatLnSpc="1">
            <a:prstTxWarp prst="textNoShape">
              <a:avLst/>
            </a:prstTxWarp>
            <a:spAutoFit/>
          </a:bodyPr>
          <a:lstStyle/>
          <a:p>
            <a:pPr defTabSz="685432" fontAlgn="base">
              <a:lnSpc>
                <a:spcPct val="90000"/>
              </a:lnSpc>
              <a:spcBef>
                <a:spcPct val="0"/>
              </a:spcBef>
              <a:spcAft>
                <a:spcPct val="0"/>
              </a:spcAft>
            </a:pPr>
            <a:r>
              <a:rPr lang="en-US" sz="2000" dirty="0">
                <a:ln>
                  <a:solidFill>
                    <a:schemeClr val="bg1">
                      <a:alpha val="0"/>
                    </a:schemeClr>
                  </a:solidFill>
                </a:ln>
                <a:solidFill>
                  <a:schemeClr val="tx1">
                    <a:alpha val="99000"/>
                  </a:schemeClr>
                </a:solidFill>
                <a:latin typeface="+mj-lt"/>
              </a:rPr>
              <a:t>Cisco </a:t>
            </a:r>
            <a:r>
              <a:rPr lang="ru-RU" sz="2000" dirty="0" smtClean="0">
                <a:ln>
                  <a:solidFill>
                    <a:schemeClr val="bg1">
                      <a:alpha val="0"/>
                    </a:schemeClr>
                  </a:solidFill>
                </a:ln>
                <a:solidFill>
                  <a:schemeClr val="tx1">
                    <a:alpha val="99000"/>
                  </a:schemeClr>
                </a:solidFill>
                <a:latin typeface="+mj-lt"/>
              </a:rPr>
              <a:t>предполагает что к</a:t>
            </a:r>
            <a:r>
              <a:rPr lang="en-US" sz="2000" dirty="0" smtClean="0">
                <a:ln>
                  <a:solidFill>
                    <a:schemeClr val="bg1">
                      <a:alpha val="0"/>
                    </a:schemeClr>
                  </a:solidFill>
                </a:ln>
                <a:solidFill>
                  <a:schemeClr val="tx1">
                    <a:alpha val="99000"/>
                  </a:schemeClr>
                </a:solidFill>
                <a:latin typeface="+mj-lt"/>
              </a:rPr>
              <a:t> </a:t>
            </a:r>
            <a:r>
              <a:rPr lang="en-US" sz="2000" dirty="0">
                <a:ln>
                  <a:solidFill>
                    <a:schemeClr val="bg1">
                      <a:alpha val="0"/>
                    </a:schemeClr>
                  </a:solidFill>
                </a:ln>
                <a:solidFill>
                  <a:schemeClr val="tx1">
                    <a:alpha val="99000"/>
                  </a:schemeClr>
                </a:solidFill>
                <a:latin typeface="+mj-lt"/>
              </a:rPr>
              <a:t>2013 </a:t>
            </a:r>
            <a:r>
              <a:rPr lang="ru-RU" sz="2000" dirty="0" smtClean="0">
                <a:ln>
                  <a:solidFill>
                    <a:schemeClr val="bg1">
                      <a:alpha val="0"/>
                    </a:schemeClr>
                  </a:solidFill>
                </a:ln>
                <a:solidFill>
                  <a:schemeClr val="tx1">
                    <a:alpha val="99000"/>
                  </a:schemeClr>
                </a:solidFill>
                <a:latin typeface="+mj-lt"/>
              </a:rPr>
              <a:t>интернет трафик достигнет величины </a:t>
            </a:r>
            <a:r>
              <a:rPr lang="en-US" sz="2000" dirty="0" smtClean="0">
                <a:ln>
                  <a:solidFill>
                    <a:schemeClr val="bg1">
                      <a:alpha val="0"/>
                    </a:schemeClr>
                  </a:solidFill>
                </a:ln>
                <a:solidFill>
                  <a:schemeClr val="tx1">
                    <a:alpha val="99000"/>
                  </a:schemeClr>
                </a:solidFill>
                <a:latin typeface="+mj-lt"/>
              </a:rPr>
              <a:t>667 </a:t>
            </a:r>
            <a:r>
              <a:rPr lang="ru-RU" sz="2000" dirty="0" smtClean="0">
                <a:ln>
                  <a:solidFill>
                    <a:schemeClr val="bg1">
                      <a:alpha val="0"/>
                    </a:schemeClr>
                  </a:solidFill>
                </a:ln>
                <a:solidFill>
                  <a:schemeClr val="tx1">
                    <a:alpha val="99000"/>
                  </a:schemeClr>
                </a:solidFill>
                <a:latin typeface="+mj-lt"/>
              </a:rPr>
              <a:t>экзабайт ( в год ), а к 2015 – превысит 1 Зеттабайт</a:t>
            </a:r>
            <a:endParaRPr lang="en-US" sz="2000" dirty="0">
              <a:ln>
                <a:solidFill>
                  <a:schemeClr val="bg1">
                    <a:alpha val="0"/>
                  </a:schemeClr>
                </a:solidFill>
              </a:ln>
              <a:solidFill>
                <a:schemeClr val="tx1">
                  <a:alpha val="99000"/>
                </a:schemeClr>
              </a:solidFill>
              <a:latin typeface="+mj-lt"/>
            </a:endParaRPr>
          </a:p>
        </p:txBody>
      </p:sp>
      <p:sp>
        <p:nvSpPr>
          <p:cNvPr id="4" name="Rectangle 3"/>
          <p:cNvSpPr/>
          <p:nvPr/>
        </p:nvSpPr>
        <p:spPr>
          <a:xfrm>
            <a:off x="5253453" y="1491606"/>
            <a:ext cx="3426082" cy="96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68589" rIns="68586" bIns="68589" numCol="1" rtlCol="0" anchor="ctr" anchorCtr="0" compatLnSpc="1">
            <a:prstTxWarp prst="textNoShape">
              <a:avLst/>
            </a:prstTxWarp>
            <a:spAutoFit/>
          </a:bodyPr>
          <a:lstStyle/>
          <a:p>
            <a:pPr defTabSz="685432" fontAlgn="base">
              <a:lnSpc>
                <a:spcPct val="90000"/>
              </a:lnSpc>
              <a:spcBef>
                <a:spcPct val="0"/>
              </a:spcBef>
              <a:spcAft>
                <a:spcPct val="0"/>
              </a:spcAft>
            </a:pPr>
            <a:r>
              <a:rPr lang="ru-RU" sz="2000" dirty="0" smtClean="0">
                <a:ln>
                  <a:solidFill>
                    <a:schemeClr val="bg1">
                      <a:alpha val="0"/>
                    </a:schemeClr>
                  </a:solidFill>
                </a:ln>
                <a:solidFill>
                  <a:schemeClr val="tx1">
                    <a:alpha val="99000"/>
                  </a:schemeClr>
                </a:solidFill>
                <a:latin typeface="+mj-lt"/>
              </a:rPr>
              <a:t>Пользователи </a:t>
            </a:r>
            <a:r>
              <a:rPr lang="en-US" sz="2000" dirty="0" smtClean="0">
                <a:ln>
                  <a:solidFill>
                    <a:schemeClr val="bg1">
                      <a:alpha val="0"/>
                    </a:schemeClr>
                  </a:solidFill>
                </a:ln>
                <a:solidFill>
                  <a:schemeClr val="tx1">
                    <a:alpha val="99000"/>
                  </a:schemeClr>
                </a:solidFill>
                <a:latin typeface="+mj-lt"/>
              </a:rPr>
              <a:t>Twitter </a:t>
            </a:r>
            <a:r>
              <a:rPr lang="ru-RU" sz="2000" dirty="0" smtClean="0">
                <a:ln>
                  <a:solidFill>
                    <a:schemeClr val="bg1">
                      <a:alpha val="0"/>
                    </a:schemeClr>
                  </a:solidFill>
                </a:ln>
                <a:solidFill>
                  <a:schemeClr val="tx1">
                    <a:alpha val="99000"/>
                  </a:schemeClr>
                </a:solidFill>
                <a:latin typeface="+mj-lt"/>
              </a:rPr>
              <a:t>создают более </a:t>
            </a:r>
            <a:r>
              <a:rPr lang="en-US" sz="2000" dirty="0" smtClean="0">
                <a:ln>
                  <a:solidFill>
                    <a:schemeClr val="bg1">
                      <a:alpha val="0"/>
                    </a:schemeClr>
                  </a:solidFill>
                </a:ln>
                <a:solidFill>
                  <a:schemeClr val="tx1">
                    <a:alpha val="99000"/>
                  </a:schemeClr>
                </a:solidFill>
                <a:latin typeface="+mj-lt"/>
              </a:rPr>
              <a:t>1</a:t>
            </a:r>
            <a:r>
              <a:rPr lang="ru-RU" sz="2000" dirty="0" smtClean="0">
                <a:ln>
                  <a:solidFill>
                    <a:schemeClr val="bg1">
                      <a:alpha val="0"/>
                    </a:schemeClr>
                  </a:solidFill>
                </a:ln>
                <a:solidFill>
                  <a:schemeClr val="tx1">
                    <a:alpha val="99000"/>
                  </a:schemeClr>
                </a:solidFill>
                <a:latin typeface="+mj-lt"/>
              </a:rPr>
              <a:t> терабайта сообщений в день</a:t>
            </a:r>
            <a:endParaRPr lang="en-US" sz="2000" dirty="0">
              <a:ln>
                <a:solidFill>
                  <a:schemeClr val="bg1">
                    <a:alpha val="0"/>
                  </a:schemeClr>
                </a:solidFill>
              </a:ln>
              <a:solidFill>
                <a:schemeClr val="tx1">
                  <a:alpha val="99000"/>
                </a:schemeClr>
              </a:solidFill>
              <a:latin typeface="+mj-lt"/>
            </a:endParaRPr>
          </a:p>
        </p:txBody>
      </p:sp>
      <p:sp>
        <p:nvSpPr>
          <p:cNvPr id="5" name="Rectangle 4"/>
          <p:cNvSpPr/>
          <p:nvPr/>
        </p:nvSpPr>
        <p:spPr>
          <a:xfrm>
            <a:off x="5253453" y="667727"/>
            <a:ext cx="3604960" cy="692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68589" rIns="68586" bIns="68589" numCol="1" rtlCol="0" anchor="ctr" anchorCtr="0" compatLnSpc="1">
            <a:prstTxWarp prst="textNoShape">
              <a:avLst/>
            </a:prstTxWarp>
            <a:spAutoFit/>
          </a:bodyPr>
          <a:lstStyle/>
          <a:p>
            <a:pPr defTabSz="685432" fontAlgn="base">
              <a:lnSpc>
                <a:spcPct val="90000"/>
              </a:lnSpc>
              <a:spcBef>
                <a:spcPct val="0"/>
              </a:spcBef>
              <a:spcAft>
                <a:spcPct val="0"/>
              </a:spcAft>
            </a:pPr>
            <a:r>
              <a:rPr lang="en-US" sz="2000" dirty="0">
                <a:ln>
                  <a:solidFill>
                    <a:schemeClr val="bg1">
                      <a:alpha val="0"/>
                    </a:schemeClr>
                  </a:solidFill>
                </a:ln>
                <a:solidFill>
                  <a:schemeClr val="tx1">
                    <a:alpha val="99000"/>
                  </a:schemeClr>
                </a:solidFill>
                <a:latin typeface="+mj-lt"/>
              </a:rPr>
              <a:t>Bing </a:t>
            </a:r>
            <a:r>
              <a:rPr lang="ru-RU" sz="2000" dirty="0" smtClean="0">
                <a:ln>
                  <a:solidFill>
                    <a:schemeClr val="bg1">
                      <a:alpha val="0"/>
                    </a:schemeClr>
                  </a:solidFill>
                </a:ln>
                <a:solidFill>
                  <a:schemeClr val="tx1">
                    <a:alpha val="99000"/>
                  </a:schemeClr>
                </a:solidFill>
                <a:latin typeface="+mj-lt"/>
              </a:rPr>
              <a:t>скачивает более </a:t>
            </a:r>
            <a:r>
              <a:rPr lang="en-US" sz="2000" dirty="0" smtClean="0">
                <a:ln>
                  <a:solidFill>
                    <a:schemeClr val="bg1">
                      <a:alpha val="0"/>
                    </a:schemeClr>
                  </a:solidFill>
                </a:ln>
                <a:solidFill>
                  <a:schemeClr val="tx1">
                    <a:alpha val="99000"/>
                  </a:schemeClr>
                </a:solidFill>
                <a:latin typeface="+mj-lt"/>
              </a:rPr>
              <a:t>7 </a:t>
            </a:r>
            <a:r>
              <a:rPr lang="ru-RU" sz="2000" dirty="0" smtClean="0">
                <a:ln>
                  <a:solidFill>
                    <a:schemeClr val="bg1">
                      <a:alpha val="0"/>
                    </a:schemeClr>
                  </a:solidFill>
                </a:ln>
                <a:solidFill>
                  <a:schemeClr val="tx1">
                    <a:alpha val="99000"/>
                  </a:schemeClr>
                </a:solidFill>
                <a:latin typeface="+mj-lt"/>
              </a:rPr>
              <a:t>петабайт данных</a:t>
            </a:r>
            <a:r>
              <a:rPr lang="en-US" sz="2000" dirty="0" smtClean="0">
                <a:ln>
                  <a:solidFill>
                    <a:schemeClr val="bg1">
                      <a:alpha val="0"/>
                    </a:schemeClr>
                  </a:solidFill>
                </a:ln>
                <a:solidFill>
                  <a:schemeClr val="tx1">
                    <a:alpha val="99000"/>
                  </a:schemeClr>
                </a:solidFill>
                <a:latin typeface="+mj-lt"/>
              </a:rPr>
              <a:t> </a:t>
            </a:r>
            <a:r>
              <a:rPr lang="ru-RU" sz="2000" dirty="0" smtClean="0">
                <a:ln>
                  <a:solidFill>
                    <a:schemeClr val="bg1">
                      <a:alpha val="0"/>
                    </a:schemeClr>
                  </a:solidFill>
                </a:ln>
                <a:solidFill>
                  <a:schemeClr val="tx1">
                    <a:alpha val="99000"/>
                  </a:schemeClr>
                </a:solidFill>
                <a:latin typeface="+mj-lt"/>
              </a:rPr>
              <a:t>в месяц</a:t>
            </a:r>
            <a:endParaRPr lang="en-US" sz="2000" dirty="0">
              <a:ln>
                <a:solidFill>
                  <a:schemeClr val="bg1">
                    <a:alpha val="0"/>
                  </a:schemeClr>
                </a:solidFill>
              </a:ln>
              <a:solidFill>
                <a:schemeClr val="tx1">
                  <a:alpha val="99000"/>
                </a:schemeClr>
              </a:solidFill>
              <a:latin typeface="+mj-lt"/>
            </a:endParaRPr>
          </a:p>
        </p:txBody>
      </p:sp>
      <p:sp>
        <p:nvSpPr>
          <p:cNvPr id="6" name="TextBox 5"/>
          <p:cNvSpPr txBox="1"/>
          <p:nvPr/>
        </p:nvSpPr>
        <p:spPr>
          <a:xfrm>
            <a:off x="5253453" y="4807535"/>
            <a:ext cx="3516045" cy="238537"/>
          </a:xfrm>
          <a:prstGeom prst="rect">
            <a:avLst/>
          </a:prstGeom>
          <a:noFill/>
        </p:spPr>
        <p:txBody>
          <a:bodyPr wrap="none" lIns="68589" tIns="34295" rIns="68589" bIns="34295" rtlCol="0">
            <a:spAutoFit/>
          </a:bodyPr>
          <a:lstStyle/>
          <a:p>
            <a:r>
              <a:rPr lang="en-US" sz="1100" dirty="0">
                <a:ln>
                  <a:solidFill>
                    <a:schemeClr val="bg1">
                      <a:alpha val="0"/>
                    </a:schemeClr>
                  </a:solidFill>
                </a:ln>
                <a:solidFill>
                  <a:schemeClr val="tx1">
                    <a:alpha val="99000"/>
                  </a:schemeClr>
                </a:solidFill>
                <a:latin typeface="+mj-lt"/>
                <a:cs typeface="Calibri" pitchFamily="34" charset="0"/>
              </a:rPr>
              <a:t>Sources: The Economist, Feb ‘10; DBMS2; Microsoft Corp </a:t>
            </a:r>
          </a:p>
        </p:txBody>
      </p:sp>
      <p:pic>
        <p:nvPicPr>
          <p:cNvPr id="7" name="Picture 6" descr="Skyscraper.jpg"/>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6000"/>
                    </a14:imgEffect>
                  </a14:imgLayer>
                </a14:imgProps>
              </a:ext>
            </a:extLst>
          </a:blip>
          <a:srcRect l="40620" t="20466" r="-25857" b="9222"/>
          <a:stretch/>
        </p:blipFill>
        <p:spPr>
          <a:xfrm flipH="1">
            <a:off x="-2139221" y="825535"/>
            <a:ext cx="6969721" cy="4310817"/>
          </a:xfrm>
          <a:prstGeom prst="rect">
            <a:avLst/>
          </a:prstGeom>
        </p:spPr>
      </p:pic>
    </p:spTree>
    <p:extLst>
      <p:ext uri="{BB962C8B-B14F-4D97-AF65-F5344CB8AC3E}">
        <p14:creationId xmlns:p14="http://schemas.microsoft.com/office/powerpoint/2010/main" val="3470349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341436" y="951534"/>
            <a:ext cx="8423524" cy="3151632"/>
          </a:xfrm>
          <a:prstGeom prst="rect">
            <a:avLst/>
          </a:prstGeom>
        </p:spPr>
        <p:txBody>
          <a:bodyPr/>
          <a:lst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ru-RU" sz="3200" dirty="0" smtClean="0">
                <a:latin typeface="+mj-lt"/>
              </a:rPr>
              <a:t>Содержание</a:t>
            </a:r>
            <a:r>
              <a:rPr lang="en-US" sz="3200" dirty="0" smtClean="0">
                <a:latin typeface="+mj-lt"/>
              </a:rPr>
              <a:t>:</a:t>
            </a:r>
          </a:p>
          <a:p>
            <a:pPr marL="685714" indent="-685714"/>
            <a:r>
              <a:rPr lang="ru-RU" sz="3200" dirty="0" smtClean="0">
                <a:latin typeface="+mj-lt"/>
              </a:rPr>
              <a:t>Облако </a:t>
            </a:r>
            <a:r>
              <a:rPr lang="en-US" sz="3200" dirty="0" smtClean="0">
                <a:latin typeface="+mj-lt"/>
              </a:rPr>
              <a:t>Windows Azure</a:t>
            </a:r>
            <a:endParaRPr lang="ru-RU" sz="3200" dirty="0" smtClean="0">
              <a:latin typeface="+mj-lt"/>
            </a:endParaRPr>
          </a:p>
          <a:p>
            <a:pPr marL="685714" indent="-685714"/>
            <a:r>
              <a:rPr lang="ru-RU" sz="3200" dirty="0" smtClean="0">
                <a:latin typeface="+mj-lt"/>
              </a:rPr>
              <a:t>Что такое </a:t>
            </a:r>
            <a:r>
              <a:rPr lang="en-US" sz="3200" dirty="0" err="1" smtClean="0">
                <a:latin typeface="+mj-lt"/>
              </a:rPr>
              <a:t>BigData</a:t>
            </a:r>
            <a:endParaRPr lang="en-US" sz="3200" dirty="0" smtClean="0">
              <a:latin typeface="+mj-lt"/>
            </a:endParaRPr>
          </a:p>
          <a:p>
            <a:pPr marL="685714" indent="-685714"/>
            <a:r>
              <a:rPr lang="en-US" sz="3200" dirty="0" err="1" smtClean="0">
                <a:latin typeface="+mj-lt"/>
              </a:rPr>
              <a:t>Hadoop</a:t>
            </a:r>
            <a:r>
              <a:rPr lang="ru-RU" sz="3200" dirty="0" smtClean="0">
                <a:latin typeface="+mj-lt"/>
              </a:rPr>
              <a:t> как сервис </a:t>
            </a:r>
            <a:endParaRPr lang="en-US" sz="3200" dirty="0" smtClean="0">
              <a:latin typeface="+mj-lt"/>
            </a:endParaRPr>
          </a:p>
          <a:p>
            <a:pPr marL="685714" indent="-685714"/>
            <a:r>
              <a:rPr lang="en-US" sz="3200" dirty="0" err="1" smtClean="0">
                <a:latin typeface="+mj-lt"/>
              </a:rPr>
              <a:t>GridGain</a:t>
            </a:r>
            <a:r>
              <a:rPr lang="en-US" sz="3200" dirty="0" smtClean="0">
                <a:latin typeface="+mj-lt"/>
              </a:rPr>
              <a:t> </a:t>
            </a:r>
            <a:r>
              <a:rPr lang="ru-RU" sz="3200" dirty="0" smtClean="0">
                <a:latin typeface="+mj-lt"/>
              </a:rPr>
              <a:t>кластер</a:t>
            </a:r>
            <a:endParaRPr lang="en-US" sz="3200" dirty="0" smtClean="0">
              <a:latin typeface="+mj-lt"/>
            </a:endParaRPr>
          </a:p>
          <a:p>
            <a:pPr marL="685714" indent="-685714"/>
            <a:endParaRPr lang="en-US" sz="3200" dirty="0">
              <a:latin typeface="+mj-lt"/>
            </a:endParaRPr>
          </a:p>
        </p:txBody>
      </p:sp>
    </p:spTree>
    <p:extLst>
      <p:ext uri="{BB962C8B-B14F-4D97-AF65-F5344CB8AC3E}">
        <p14:creationId xmlns:p14="http://schemas.microsoft.com/office/powerpoint/2010/main" val="11703738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41436" y="951534"/>
            <a:ext cx="8022140" cy="664797"/>
          </a:xfrm>
          <a:prstGeom prst="rect">
            <a:avLst/>
          </a:prstGeom>
        </p:spPr>
        <p:txBody>
          <a:bodyPr/>
          <a:lstStyle/>
          <a:p>
            <a:pPr marL="0" indent="0">
              <a:buNone/>
            </a:pPr>
            <a:r>
              <a:rPr lang="ru-RU" sz="4800" dirty="0" smtClean="0">
                <a:latin typeface="+mj-lt"/>
              </a:rPr>
              <a:t>Откуда так много</a:t>
            </a:r>
            <a:r>
              <a:rPr lang="en-US" sz="4800" dirty="0" smtClean="0">
                <a:latin typeface="+mj-lt"/>
              </a:rPr>
              <a:t>?</a:t>
            </a:r>
            <a:endParaRPr lang="ru-RU" sz="4800" dirty="0" smtClean="0">
              <a:latin typeface="+mj-lt"/>
            </a:endParaRPr>
          </a:p>
        </p:txBody>
      </p:sp>
      <p:sp>
        <p:nvSpPr>
          <p:cNvPr id="3" name="TextBox 2"/>
          <p:cNvSpPr txBox="1"/>
          <p:nvPr/>
        </p:nvSpPr>
        <p:spPr>
          <a:xfrm>
            <a:off x="521460" y="1922727"/>
            <a:ext cx="7921056" cy="3139321"/>
          </a:xfrm>
          <a:prstGeom prst="rect">
            <a:avLst/>
          </a:prstGeom>
          <a:noFill/>
        </p:spPr>
        <p:txBody>
          <a:bodyPr wrap="square" lIns="0" tIns="0" rIns="0" bIns="0" rtlCol="0">
            <a:spAutoFit/>
          </a:bodyPr>
          <a:lstStyle/>
          <a:p>
            <a:pPr marL="171450" indent="-171450">
              <a:buFontTx/>
              <a:buChar char="-"/>
            </a:pPr>
            <a:r>
              <a:rPr lang="ru-RU" sz="2400" dirty="0" smtClean="0"/>
              <a:t>Интернет видео – 18 Экзабайт в месяц</a:t>
            </a:r>
          </a:p>
          <a:p>
            <a:pPr marL="171450" indent="-171450">
              <a:buFontTx/>
              <a:buChar char="-"/>
            </a:pPr>
            <a:r>
              <a:rPr lang="ru-RU" sz="2400" dirty="0" smtClean="0"/>
              <a:t>Мобильный трафик – 2 Экзабайта в месяц</a:t>
            </a:r>
          </a:p>
          <a:p>
            <a:pPr marL="171450" indent="-171450">
              <a:buFontTx/>
              <a:buChar char="-"/>
            </a:pPr>
            <a:r>
              <a:rPr lang="ru-RU" sz="2400" dirty="0" smtClean="0"/>
              <a:t>В 2011 году Фейсбук перенес  11 Петабайт данных в свой </a:t>
            </a:r>
            <a:r>
              <a:rPr lang="en-US" sz="2400" dirty="0" err="1" smtClean="0"/>
              <a:t>Hadoop</a:t>
            </a:r>
            <a:r>
              <a:rPr lang="en-US" sz="2400" dirty="0" smtClean="0"/>
              <a:t> </a:t>
            </a:r>
            <a:r>
              <a:rPr lang="ru-RU" sz="2400" dirty="0" smtClean="0"/>
              <a:t>кластер</a:t>
            </a:r>
          </a:p>
          <a:p>
            <a:pPr marL="171450" indent="-171450">
              <a:buFontTx/>
              <a:buChar char="-"/>
            </a:pPr>
            <a:r>
              <a:rPr lang="ru-RU" sz="2400" dirty="0" smtClean="0"/>
              <a:t>Источники данных – сенсоры, краулеры, устройства оцифровки данных, </a:t>
            </a:r>
            <a:r>
              <a:rPr lang="en-US" sz="2400" dirty="0" smtClean="0"/>
              <a:t>ERM, CRM </a:t>
            </a:r>
            <a:r>
              <a:rPr lang="ru-RU" sz="2400" dirty="0" smtClean="0"/>
              <a:t>системы...</a:t>
            </a:r>
            <a:endParaRPr lang="en-US" sz="2400" dirty="0" smtClean="0"/>
          </a:p>
          <a:p>
            <a:pPr marL="171450" indent="-171450">
              <a:buFontTx/>
              <a:buChar char="-"/>
            </a:pPr>
            <a:endParaRPr lang="en-US" sz="2400" dirty="0"/>
          </a:p>
          <a:p>
            <a:pPr marL="171450" indent="-171450">
              <a:lnSpc>
                <a:spcPct val="150000"/>
              </a:lnSpc>
              <a:buFont typeface="Arial" pitchFamily="34" charset="0"/>
              <a:buChar char="•"/>
            </a:pPr>
            <a:endParaRPr lang="en-US" sz="2400" dirty="0"/>
          </a:p>
        </p:txBody>
      </p:sp>
    </p:spTree>
    <p:extLst>
      <p:ext uri="{BB962C8B-B14F-4D97-AF65-F5344CB8AC3E}">
        <p14:creationId xmlns:p14="http://schemas.microsoft.com/office/powerpoint/2010/main" val="28385901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417212" y="1537428"/>
            <a:ext cx="5495100" cy="689765"/>
          </a:xfrm>
          <a:prstGeom prst="rect">
            <a:avLst/>
          </a:prstGeom>
          <a:noFill/>
        </p:spPr>
        <p:txBody>
          <a:bodyPr vert="horz" wrap="square" lIns="107563" tIns="67227" rIns="107563" bIns="67227" rtlCol="0" anchor="t" anchorCtr="0">
            <a:spAutoFit/>
          </a:bodyPr>
          <a:lstStyle>
            <a:lvl1pPr algn="l" defTabSz="685412" rtl="0" eaLnBrk="1" latinLnBrk="0" hangingPunct="1">
              <a:lnSpc>
                <a:spcPct val="90000"/>
              </a:lnSpc>
              <a:spcBef>
                <a:spcPct val="0"/>
              </a:spcBef>
              <a:buNone/>
              <a:defRPr lang="en-US" sz="4000" b="0" kern="1200" cap="none" spc="-74" baseline="0">
                <a:ln w="3175">
                  <a:noFill/>
                </a:ln>
                <a:solidFill>
                  <a:srgbClr val="0054A6"/>
                </a:solidFill>
                <a:effectLst/>
                <a:latin typeface="Segoe UI Light" pitchFamily="34" charset="0"/>
                <a:ea typeface="+mn-ea"/>
                <a:cs typeface="Arial" charset="0"/>
              </a:defRPr>
            </a:lvl1pPr>
          </a:lstStyle>
          <a:p>
            <a:r>
              <a:rPr lang="en-US" dirty="0" smtClean="0">
                <a:solidFill>
                  <a:schemeClr val="tx1"/>
                </a:solidFill>
              </a:rPr>
              <a:t>Windows Azure </a:t>
            </a:r>
            <a:r>
              <a:rPr lang="en-US" dirty="0" err="1" smtClean="0">
                <a:solidFill>
                  <a:schemeClr val="tx1"/>
                </a:solidFill>
              </a:rPr>
              <a:t>Hadoop</a:t>
            </a:r>
            <a:endParaRPr lang="en-US" dirty="0">
              <a:solidFill>
                <a:schemeClr val="tx1"/>
              </a:solidFill>
            </a:endParaRPr>
          </a:p>
        </p:txBody>
      </p:sp>
      <p:sp>
        <p:nvSpPr>
          <p:cNvPr id="5" name="Title 4"/>
          <p:cNvSpPr txBox="1">
            <a:spLocks/>
          </p:cNvSpPr>
          <p:nvPr/>
        </p:nvSpPr>
        <p:spPr>
          <a:xfrm>
            <a:off x="1417212" y="1537428"/>
            <a:ext cx="4861398" cy="689765"/>
          </a:xfrm>
          <a:prstGeom prst="rect">
            <a:avLst/>
          </a:prstGeom>
          <a:noFill/>
        </p:spPr>
        <p:txBody>
          <a:bodyPr vert="horz" wrap="square" lIns="107563" tIns="67227" rIns="107563" bIns="67227" rtlCol="0" anchor="t" anchorCtr="0">
            <a:spAutoFit/>
          </a:bodyPr>
          <a:lstStyle>
            <a:lvl1pPr algn="l" defTabSz="685412" rtl="0" eaLnBrk="1" latinLnBrk="0" hangingPunct="1">
              <a:lnSpc>
                <a:spcPct val="90000"/>
              </a:lnSpc>
              <a:spcBef>
                <a:spcPct val="0"/>
              </a:spcBef>
              <a:buNone/>
              <a:defRPr lang="en-US" sz="4000" b="0" kern="1200" cap="none" spc="-74" baseline="0">
                <a:ln w="3175">
                  <a:noFill/>
                </a:ln>
                <a:solidFill>
                  <a:srgbClr val="0054A6"/>
                </a:solidFill>
                <a:effectLst/>
                <a:latin typeface="Segoe UI Light" pitchFamily="34" charset="0"/>
                <a:ea typeface="+mn-ea"/>
                <a:cs typeface="Arial" charset="0"/>
              </a:defRPr>
            </a:lvl1pPr>
          </a:lstStyle>
          <a:p>
            <a:r>
              <a:rPr lang="en-US" dirty="0" smtClean="0">
                <a:solidFill>
                  <a:schemeClr val="tx1"/>
                </a:solidFill>
              </a:rPr>
              <a:t>Windows Azure </a:t>
            </a:r>
            <a:endParaRPr lang="en-US" dirty="0">
              <a:solidFill>
                <a:schemeClr val="tx1"/>
              </a:solidFill>
            </a:endParaRPr>
          </a:p>
        </p:txBody>
      </p:sp>
      <p:sp>
        <p:nvSpPr>
          <p:cNvPr id="6" name="Title 4"/>
          <p:cNvSpPr txBox="1">
            <a:spLocks/>
          </p:cNvSpPr>
          <p:nvPr/>
        </p:nvSpPr>
        <p:spPr>
          <a:xfrm>
            <a:off x="2411712" y="2751774"/>
            <a:ext cx="4861398" cy="689765"/>
          </a:xfrm>
          <a:prstGeom prst="rect">
            <a:avLst/>
          </a:prstGeom>
          <a:noFill/>
        </p:spPr>
        <p:txBody>
          <a:bodyPr vert="horz" wrap="square" lIns="107563" tIns="67227" rIns="107563" bIns="67227" rtlCol="0" anchor="t" anchorCtr="0">
            <a:spAutoFit/>
          </a:bodyPr>
          <a:lstStyle>
            <a:lvl1pPr algn="l" defTabSz="685412" rtl="0" eaLnBrk="1" latinLnBrk="0" hangingPunct="1">
              <a:lnSpc>
                <a:spcPct val="90000"/>
              </a:lnSpc>
              <a:spcBef>
                <a:spcPct val="0"/>
              </a:spcBef>
              <a:buNone/>
              <a:defRPr lang="en-US" sz="4000" b="0" kern="1200" cap="none" spc="-74" baseline="0">
                <a:ln w="3175">
                  <a:noFill/>
                </a:ln>
                <a:solidFill>
                  <a:srgbClr val="0054A6"/>
                </a:solidFill>
                <a:effectLst/>
                <a:latin typeface="Segoe UI Light" pitchFamily="34" charset="0"/>
                <a:ea typeface="+mn-ea"/>
                <a:cs typeface="Arial" charset="0"/>
              </a:defRPr>
            </a:lvl1pPr>
          </a:lstStyle>
          <a:p>
            <a:r>
              <a:rPr lang="ru-RU" dirty="0" smtClean="0">
                <a:solidFill>
                  <a:schemeClr val="tx1"/>
                </a:solidFill>
              </a:rPr>
              <a:t>Демонстрация</a:t>
            </a:r>
            <a:endParaRPr lang="en-US" dirty="0">
              <a:solidFill>
                <a:schemeClr val="tx1"/>
              </a:solidFill>
            </a:endParaRPr>
          </a:p>
        </p:txBody>
      </p:sp>
    </p:spTree>
    <p:extLst>
      <p:ext uri="{BB962C8B-B14F-4D97-AF65-F5344CB8AC3E}">
        <p14:creationId xmlns:p14="http://schemas.microsoft.com/office/powerpoint/2010/main" val="349152424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21460" y="1922727"/>
            <a:ext cx="7921056" cy="2769989"/>
          </a:xfrm>
          <a:prstGeom prst="rect">
            <a:avLst/>
          </a:prstGeom>
          <a:noFill/>
        </p:spPr>
        <p:txBody>
          <a:bodyPr wrap="square" lIns="0" tIns="0" rIns="0" bIns="0" rtlCol="0">
            <a:spAutoFit/>
          </a:bodyPr>
          <a:lstStyle/>
          <a:p>
            <a:pPr marL="171450" indent="-171450">
              <a:buFontTx/>
              <a:buChar char="-"/>
            </a:pPr>
            <a:r>
              <a:rPr lang="ru-RU" sz="2400" dirty="0" smtClean="0"/>
              <a:t>Платформа на базе </a:t>
            </a:r>
            <a:r>
              <a:rPr lang="en-US" sz="2400" dirty="0" smtClean="0"/>
              <a:t>JVM </a:t>
            </a:r>
            <a:r>
              <a:rPr lang="ru-RU" sz="2400" dirty="0" smtClean="0"/>
              <a:t>– </a:t>
            </a:r>
            <a:r>
              <a:rPr lang="en-US" sz="2400" dirty="0" smtClean="0"/>
              <a:t>IMDG </a:t>
            </a:r>
            <a:r>
              <a:rPr lang="ru-RU" sz="2400" dirty="0" smtClean="0"/>
              <a:t>и вычислительные гриды для </a:t>
            </a:r>
            <a:r>
              <a:rPr lang="en-US" sz="2400" dirty="0" err="1" smtClean="0"/>
              <a:t>BigData</a:t>
            </a:r>
            <a:endParaRPr lang="en-US" sz="2400" dirty="0" smtClean="0"/>
          </a:p>
          <a:p>
            <a:pPr marL="171450" indent="-171450">
              <a:buFontTx/>
              <a:buChar char="-"/>
            </a:pPr>
            <a:r>
              <a:rPr lang="ru-RU" sz="2400" dirty="0" smtClean="0"/>
              <a:t>Примеры внедрений в облаке – более 500 узлов, тестировались кластеры </a:t>
            </a:r>
            <a:r>
              <a:rPr lang="en-US" sz="2400" dirty="0" smtClean="0"/>
              <a:t>&gt; 2000 </a:t>
            </a:r>
            <a:r>
              <a:rPr lang="ru-RU" sz="2400" dirty="0" smtClean="0"/>
              <a:t>узлов</a:t>
            </a:r>
          </a:p>
          <a:p>
            <a:pPr marL="171450" indent="-171450">
              <a:buFontTx/>
              <a:buChar char="-"/>
            </a:pPr>
            <a:r>
              <a:rPr lang="en-US" sz="2400" dirty="0" smtClean="0"/>
              <a:t>On-premise </a:t>
            </a:r>
            <a:r>
              <a:rPr lang="ru-RU" sz="2400" dirty="0" smtClean="0"/>
              <a:t>внедрение – грид из 1500 узлов.</a:t>
            </a:r>
            <a:r>
              <a:rPr lang="en-US" sz="2400" dirty="0" smtClean="0"/>
              <a:t> </a:t>
            </a:r>
            <a:r>
              <a:rPr lang="en-US" sz="2400" dirty="0"/>
              <a:t> </a:t>
            </a:r>
          </a:p>
          <a:p>
            <a:pPr marL="171450" indent="-171450">
              <a:buFontTx/>
              <a:buChar char="-"/>
            </a:pPr>
            <a:endParaRPr lang="en-US" sz="2400" dirty="0"/>
          </a:p>
          <a:p>
            <a:pPr marL="171450" indent="-171450">
              <a:lnSpc>
                <a:spcPct val="150000"/>
              </a:lnSpc>
              <a:buFont typeface="Arial" pitchFamily="34" charset="0"/>
              <a:buChar char="•"/>
            </a:pPr>
            <a:endParaRPr lang="en-U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36" y="771510"/>
            <a:ext cx="2529521" cy="81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0196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192216" y="2211702"/>
            <a:ext cx="3420456" cy="1158164"/>
          </a:xfrm>
        </p:spPr>
        <p:txBody>
          <a:bodyPr/>
          <a:lstStyle/>
          <a:p>
            <a:r>
              <a:rPr lang="ru-RU" sz="4400" dirty="0" smtClean="0">
                <a:solidFill>
                  <a:schemeClr val="tx1"/>
                </a:solidFill>
              </a:rPr>
              <a:t>Демо</a:t>
            </a:r>
            <a:endParaRPr lang="en-US" sz="4400" dirty="0">
              <a:solidFill>
                <a:schemeClr val="tx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36" y="771510"/>
            <a:ext cx="2529521" cy="81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6" y="1941666"/>
            <a:ext cx="56959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0502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701484" y="681498"/>
            <a:ext cx="8928992" cy="5166905"/>
          </a:xfrm>
          <a:prstGeom prst="rect">
            <a:avLst/>
          </a:prstGeom>
        </p:spPr>
        <p:txBody>
          <a:bodyPr lIns="91428" tIns="45714" rIns="91428" bIns="45714">
            <a:normAutofit lnSpcReduction="10000"/>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sz="3200" dirty="0" smtClean="0">
                <a:solidFill>
                  <a:schemeClr val="tx1"/>
                </a:solidFill>
                <a:latin typeface="+mj-lt"/>
              </a:rPr>
              <a:t>Полезные  ресурсы</a:t>
            </a:r>
            <a:endParaRPr lang="en-US" sz="3200" dirty="0" smtClean="0">
              <a:solidFill>
                <a:schemeClr val="tx1"/>
              </a:solidFill>
              <a:latin typeface="+mj-lt"/>
            </a:endParaRPr>
          </a:p>
          <a:p>
            <a:pPr>
              <a:lnSpc>
                <a:spcPct val="150000"/>
              </a:lnSpc>
            </a:pPr>
            <a:r>
              <a:rPr lang="ru-RU" sz="2000" dirty="0" smtClean="0">
                <a:solidFill>
                  <a:schemeClr val="tx1"/>
                </a:solidFill>
                <a:latin typeface="+mj-lt"/>
              </a:rPr>
              <a:t>Портал о технологиях </a:t>
            </a:r>
            <a:r>
              <a:rPr lang="en-US" sz="2000" dirty="0" smtClean="0">
                <a:solidFill>
                  <a:schemeClr val="tx1"/>
                </a:solidFill>
                <a:latin typeface="+mj-lt"/>
              </a:rPr>
              <a:t>Windows Azure: </a:t>
            </a:r>
            <a:r>
              <a:rPr lang="en-US" sz="2000" b="1" u="sng" dirty="0" smtClean="0">
                <a:solidFill>
                  <a:schemeClr val="tx1"/>
                </a:solidFill>
                <a:latin typeface="+mj-lt"/>
              </a:rPr>
              <a:t>azurehub.ru</a:t>
            </a:r>
            <a:endParaRPr lang="ru-RU" sz="2000" b="1" u="sng" dirty="0" smtClean="0">
              <a:solidFill>
                <a:schemeClr val="tx1"/>
              </a:solidFill>
              <a:latin typeface="+mj-lt"/>
            </a:endParaRPr>
          </a:p>
          <a:p>
            <a:pPr>
              <a:lnSpc>
                <a:spcPct val="150000"/>
              </a:lnSpc>
            </a:pPr>
            <a:r>
              <a:rPr lang="ru-RU" sz="2000" dirty="0" smtClean="0">
                <a:solidFill>
                  <a:schemeClr val="tx1"/>
                </a:solidFill>
                <a:latin typeface="+mj-lt"/>
              </a:rPr>
              <a:t>Группа </a:t>
            </a:r>
            <a:r>
              <a:rPr lang="ru-RU" sz="2000" dirty="0">
                <a:solidFill>
                  <a:schemeClr val="tx1"/>
                </a:solidFill>
                <a:latin typeface="+mj-lt"/>
              </a:rPr>
              <a:t>разработчиков</a:t>
            </a:r>
            <a:r>
              <a:rPr lang="en-US" sz="2000" dirty="0">
                <a:solidFill>
                  <a:schemeClr val="tx1"/>
                </a:solidFill>
                <a:latin typeface="+mj-lt"/>
              </a:rPr>
              <a:t> Windows Azure:  </a:t>
            </a:r>
            <a:r>
              <a:rPr lang="en-US" sz="2000" b="1" u="sng" dirty="0">
                <a:solidFill>
                  <a:schemeClr val="tx1"/>
                </a:solidFill>
                <a:latin typeface="+mj-lt"/>
              </a:rPr>
              <a:t>ou.gs/user</a:t>
            </a:r>
          </a:p>
          <a:p>
            <a:pPr>
              <a:lnSpc>
                <a:spcPct val="150000"/>
              </a:lnSpc>
            </a:pPr>
            <a:r>
              <a:rPr lang="ru-RU" sz="2000" dirty="0">
                <a:solidFill>
                  <a:schemeClr val="tx1"/>
                </a:solidFill>
                <a:latin typeface="+mj-lt"/>
              </a:rPr>
              <a:t>Сообщество по безопасности</a:t>
            </a:r>
            <a:r>
              <a:rPr lang="en-US" sz="2000" dirty="0">
                <a:solidFill>
                  <a:schemeClr val="tx1"/>
                </a:solidFill>
                <a:latin typeface="+mj-lt"/>
              </a:rPr>
              <a:t> IT Security:  </a:t>
            </a:r>
            <a:r>
              <a:rPr lang="en-US" sz="2000" b="1" u="sng" dirty="0">
                <a:solidFill>
                  <a:schemeClr val="tx1"/>
                </a:solidFill>
                <a:latin typeface="+mj-lt"/>
              </a:rPr>
              <a:t>ou.gs/</a:t>
            </a:r>
            <a:r>
              <a:rPr lang="en-US" sz="2000" b="1" u="sng" dirty="0" err="1">
                <a:solidFill>
                  <a:schemeClr val="tx1"/>
                </a:solidFill>
                <a:latin typeface="+mj-lt"/>
              </a:rPr>
              <a:t>itsec</a:t>
            </a:r>
            <a:r>
              <a:rPr lang="en-US" sz="2000" dirty="0">
                <a:solidFill>
                  <a:schemeClr val="tx1"/>
                </a:solidFill>
                <a:latin typeface="+mj-lt"/>
              </a:rPr>
              <a:t> </a:t>
            </a:r>
            <a:endParaRPr lang="ru-RU" sz="2000" dirty="0">
              <a:solidFill>
                <a:schemeClr val="tx1"/>
              </a:solidFill>
              <a:latin typeface="+mj-lt"/>
            </a:endParaRPr>
          </a:p>
          <a:p>
            <a:pPr>
              <a:lnSpc>
                <a:spcPct val="150000"/>
              </a:lnSpc>
            </a:pPr>
            <a:r>
              <a:rPr lang="ru-RU" sz="2000" dirty="0" smtClean="0">
                <a:solidFill>
                  <a:schemeClr val="tx1"/>
                </a:solidFill>
                <a:latin typeface="+mj-lt"/>
              </a:rPr>
              <a:t>Портал </a:t>
            </a:r>
            <a:r>
              <a:rPr lang="en-US" sz="2000" dirty="0" err="1" smtClean="0">
                <a:solidFill>
                  <a:schemeClr val="tx1"/>
                </a:solidFill>
                <a:latin typeface="+mj-lt"/>
              </a:rPr>
              <a:t>Hadoop</a:t>
            </a:r>
            <a:r>
              <a:rPr lang="en-US" sz="2000" dirty="0" smtClean="0">
                <a:solidFill>
                  <a:schemeClr val="tx1"/>
                </a:solidFill>
                <a:latin typeface="+mj-lt"/>
              </a:rPr>
              <a:t>: </a:t>
            </a:r>
            <a:r>
              <a:rPr lang="en-US" sz="2000" b="1" u="sng" dirty="0" smtClean="0">
                <a:solidFill>
                  <a:schemeClr val="tx1"/>
                </a:solidFill>
                <a:latin typeface="+mj-lt"/>
              </a:rPr>
              <a:t>hadooponazure.com</a:t>
            </a:r>
          </a:p>
          <a:p>
            <a:pPr>
              <a:lnSpc>
                <a:spcPct val="150000"/>
              </a:lnSpc>
            </a:pPr>
            <a:r>
              <a:rPr lang="ru-RU" sz="2000" dirty="0" smtClean="0">
                <a:solidFill>
                  <a:schemeClr val="tx1"/>
                </a:solidFill>
                <a:latin typeface="+mj-lt"/>
              </a:rPr>
              <a:t>Блог </a:t>
            </a:r>
            <a:r>
              <a:rPr lang="en-US" sz="2000" dirty="0">
                <a:solidFill>
                  <a:schemeClr val="tx1"/>
                </a:solidFill>
                <a:latin typeface="+mj-lt"/>
              </a:rPr>
              <a:t>Windows</a:t>
            </a:r>
            <a:r>
              <a:rPr lang="ru-RU" sz="2000" dirty="0">
                <a:solidFill>
                  <a:schemeClr val="tx1"/>
                </a:solidFill>
                <a:latin typeface="+mj-lt"/>
              </a:rPr>
              <a:t> </a:t>
            </a:r>
            <a:r>
              <a:rPr lang="en-US" sz="2000" dirty="0" smtClean="0">
                <a:solidFill>
                  <a:schemeClr val="tx1"/>
                </a:solidFill>
                <a:latin typeface="+mj-lt"/>
              </a:rPr>
              <a:t>Azure: </a:t>
            </a:r>
            <a:r>
              <a:rPr lang="en-US" sz="2000" b="1" u="sng" dirty="0">
                <a:solidFill>
                  <a:schemeClr val="tx1"/>
                </a:solidFill>
                <a:latin typeface="+mj-lt"/>
              </a:rPr>
              <a:t>ou.gs/</a:t>
            </a:r>
            <a:r>
              <a:rPr lang="en-US" sz="2000" b="1" u="sng" dirty="0" err="1">
                <a:solidFill>
                  <a:schemeClr val="tx1"/>
                </a:solidFill>
                <a:latin typeface="+mj-lt"/>
              </a:rPr>
              <a:t>msdn</a:t>
            </a:r>
            <a:r>
              <a:rPr lang="en-US" sz="2000" dirty="0">
                <a:solidFill>
                  <a:schemeClr val="tx1"/>
                </a:solidFill>
                <a:latin typeface="+mj-lt"/>
              </a:rPr>
              <a:t> </a:t>
            </a:r>
          </a:p>
          <a:p>
            <a:pPr>
              <a:lnSpc>
                <a:spcPct val="150000"/>
              </a:lnSpc>
            </a:pPr>
            <a:r>
              <a:rPr lang="ru-RU" sz="2000" dirty="0">
                <a:solidFill>
                  <a:schemeClr val="tx1"/>
                </a:solidFill>
                <a:latin typeface="+mj-lt"/>
              </a:rPr>
              <a:t>Наш </a:t>
            </a:r>
            <a:r>
              <a:rPr lang="ru-RU" sz="2000" dirty="0" smtClean="0">
                <a:solidFill>
                  <a:schemeClr val="tx1"/>
                </a:solidFill>
                <a:latin typeface="+mj-lt"/>
              </a:rPr>
              <a:t>твитте</a:t>
            </a:r>
            <a:r>
              <a:rPr lang="ru-RU" sz="2000" dirty="0">
                <a:solidFill>
                  <a:schemeClr val="tx1"/>
                </a:solidFill>
                <a:latin typeface="+mj-lt"/>
              </a:rPr>
              <a:t>р</a:t>
            </a:r>
            <a:r>
              <a:rPr lang="en-US" sz="2000" dirty="0" smtClean="0">
                <a:solidFill>
                  <a:schemeClr val="tx1"/>
                </a:solidFill>
                <a:latin typeface="+mj-lt"/>
              </a:rPr>
              <a:t>: </a:t>
            </a:r>
            <a:r>
              <a:rPr lang="en-US" sz="2000" b="1" dirty="0">
                <a:solidFill>
                  <a:schemeClr val="tx1"/>
                </a:solidFill>
                <a:latin typeface="+mj-lt"/>
              </a:rPr>
              <a:t>@</a:t>
            </a:r>
            <a:r>
              <a:rPr lang="en-US" sz="2000" b="1" dirty="0" err="1" smtClean="0">
                <a:solidFill>
                  <a:schemeClr val="tx1"/>
                </a:solidFill>
                <a:latin typeface="+mj-lt"/>
              </a:rPr>
              <a:t>windowsazure_ru</a:t>
            </a:r>
            <a:endParaRPr lang="en-US" sz="2000" b="1" dirty="0" smtClean="0">
              <a:solidFill>
                <a:schemeClr val="tx1"/>
              </a:solidFill>
              <a:latin typeface="+mj-lt"/>
            </a:endParaRPr>
          </a:p>
          <a:p>
            <a:pPr>
              <a:lnSpc>
                <a:spcPct val="150000"/>
              </a:lnSpc>
            </a:pPr>
            <a:r>
              <a:rPr lang="ru-RU" sz="2000" dirty="0" smtClean="0">
                <a:solidFill>
                  <a:schemeClr val="tx1"/>
                </a:solidFill>
                <a:latin typeface="+mj-lt"/>
              </a:rPr>
              <a:t>Контактный </a:t>
            </a:r>
            <a:r>
              <a:rPr lang="en-US" sz="2000" dirty="0">
                <a:solidFill>
                  <a:schemeClr val="tx1"/>
                </a:solidFill>
                <a:latin typeface="+mj-lt"/>
              </a:rPr>
              <a:t>email: </a:t>
            </a:r>
            <a:r>
              <a:rPr lang="en-US" sz="2000" b="1" dirty="0">
                <a:solidFill>
                  <a:schemeClr val="tx1"/>
                </a:solidFill>
                <a:latin typeface="+mj-lt"/>
              </a:rPr>
              <a:t>azurerus@microsoft.com</a:t>
            </a:r>
            <a:endParaRPr lang="ru-RU" sz="2000" b="1" dirty="0">
              <a:latin typeface="+mj-lt"/>
            </a:endParaRPr>
          </a:p>
          <a:p>
            <a:pPr marL="0" indent="0">
              <a:lnSpc>
                <a:spcPct val="150000"/>
              </a:lnSpc>
              <a:buNone/>
            </a:pPr>
            <a:endParaRPr lang="ru-RU" sz="2000" dirty="0">
              <a:latin typeface="+mj-lt"/>
            </a:endParaRPr>
          </a:p>
          <a:p>
            <a:pPr marL="0" indent="0">
              <a:lnSpc>
                <a:spcPct val="150000"/>
              </a:lnSpc>
              <a:buNone/>
            </a:pPr>
            <a:r>
              <a:rPr lang="ru-RU" sz="2000" dirty="0">
                <a:latin typeface="+mj-lt"/>
              </a:rPr>
              <a:t> </a:t>
            </a:r>
          </a:p>
          <a:p>
            <a:pPr>
              <a:lnSpc>
                <a:spcPct val="150000"/>
              </a:lnSpc>
            </a:pPr>
            <a:endParaRPr lang="ru-RU" sz="2000" dirty="0">
              <a:latin typeface="+mj-lt"/>
            </a:endParaRPr>
          </a:p>
        </p:txBody>
      </p:sp>
    </p:spTree>
    <p:extLst>
      <p:ext uri="{BB962C8B-B14F-4D97-AF65-F5344CB8AC3E}">
        <p14:creationId xmlns:p14="http://schemas.microsoft.com/office/powerpoint/2010/main" val="65395881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288" y="681498"/>
            <a:ext cx="5052665" cy="615553"/>
          </a:xfrm>
          <a:prstGeom prst="rect">
            <a:avLst/>
          </a:prstGeom>
          <a:noFill/>
        </p:spPr>
        <p:txBody>
          <a:bodyPr wrap="none" lIns="0" tIns="0" rIns="0" bIns="0" rtlCol="0">
            <a:spAutoFit/>
          </a:bodyPr>
          <a:lstStyle/>
          <a:p>
            <a:r>
              <a:rPr lang="ru-RU"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Спасибо за внимание</a:t>
            </a:r>
            <a:r>
              <a:rPr lang="en-US"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endParaRPr lang="ru-RU" sz="4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 name="TextBox 2"/>
          <p:cNvSpPr txBox="1"/>
          <p:nvPr/>
        </p:nvSpPr>
        <p:spPr>
          <a:xfrm>
            <a:off x="468130" y="3024777"/>
            <a:ext cx="3483582" cy="1107996"/>
          </a:xfrm>
          <a:prstGeom prst="rect">
            <a:avLst/>
          </a:prstGeom>
          <a:noFill/>
        </p:spPr>
        <p:txBody>
          <a:bodyPr wrap="none" lIns="0" tIns="0" rIns="0" bIns="0" rtlCol="0">
            <a:spAutoFit/>
          </a:bodyPr>
          <a:lstStyle/>
          <a:p>
            <a:r>
              <a:rPr lang="ru-RU"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Алексей Боков</a:t>
            </a:r>
            <a:endPar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hlinkClick r:id="rId2"/>
              </a:rPr>
              <a:t>abokov@microsoft.com</a:t>
            </a:r>
            <a:endPar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b="1" u="sng"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abokov</a:t>
            </a:r>
            <a:endParaRPr lang="en-US" sz="2400" b="1" u="sng"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51" y="3824792"/>
            <a:ext cx="307983" cy="307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51" y="3449116"/>
            <a:ext cx="307983" cy="31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6448" y="1761646"/>
            <a:ext cx="6420027" cy="1015663"/>
          </a:xfrm>
          <a:prstGeom prst="rect">
            <a:avLst/>
          </a:prstGeom>
          <a:noFill/>
        </p:spPr>
        <p:txBody>
          <a:bodyPr wrap="none" lIns="0" tIns="0" rIns="0" bIns="0" rtlCol="0">
            <a:spAutoFit/>
          </a:bodyPr>
          <a:lstStyle/>
          <a:p>
            <a:r>
              <a:rPr lang="ru-RU"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Ваши вопросы </a:t>
            </a:r>
            <a:r>
              <a:rPr lang="en-US"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endParaRPr lang="ru-RU" sz="66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41278284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1878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7" y="1410121"/>
            <a:ext cx="5781848" cy="2048108"/>
          </a:xfrm>
          <a:prstGeom prst="rect">
            <a:avLst/>
          </a:prstGeom>
        </p:spPr>
      </p:pic>
      <p:sp>
        <p:nvSpPr>
          <p:cNvPr id="6" name="TextBox 5"/>
          <p:cNvSpPr txBox="1"/>
          <p:nvPr/>
        </p:nvSpPr>
        <p:spPr>
          <a:xfrm>
            <a:off x="4521438" y="3498207"/>
            <a:ext cx="4083010" cy="1538883"/>
          </a:xfrm>
          <a:prstGeom prst="rect">
            <a:avLst/>
          </a:prstGeom>
          <a:noFill/>
        </p:spPr>
        <p:txBody>
          <a:bodyPr wrap="square" lIns="0" tIns="0" rIns="0" bIns="0" rtlCol="0">
            <a:spAutoFit/>
          </a:bodyPr>
          <a:lstStyle/>
          <a:p>
            <a:r>
              <a:rPr lang="ru-RU" sz="2000" i="1" dirty="0">
                <a:gradFill>
                  <a:gsLst>
                    <a:gs pos="0">
                      <a:prstClr val="black"/>
                    </a:gs>
                    <a:gs pos="86000">
                      <a:prstClr val="black"/>
                    </a:gs>
                  </a:gsLst>
                  <a:lin ang="5400000" scaled="0"/>
                </a:gradFill>
              </a:rPr>
              <a:t>24 узла в </a:t>
            </a:r>
            <a:r>
              <a:rPr lang="en-US" sz="2000" i="1" dirty="0">
                <a:gradFill>
                  <a:gsLst>
                    <a:gs pos="0">
                      <a:prstClr val="black"/>
                    </a:gs>
                    <a:gs pos="86000">
                      <a:prstClr val="black"/>
                    </a:gs>
                  </a:gsLst>
                  <a:lin ang="5400000" scaled="0"/>
                </a:gradFill>
              </a:rPr>
              <a:t>CDN: </a:t>
            </a:r>
            <a:r>
              <a:rPr lang="en-US" sz="1200" i="1" dirty="0">
                <a:gradFill>
                  <a:gsLst>
                    <a:gs pos="0">
                      <a:prstClr val="black"/>
                    </a:gs>
                    <a:gs pos="86000">
                      <a:prstClr val="black"/>
                    </a:gs>
                  </a:gsLst>
                  <a:lin ang="5400000" scaled="0"/>
                </a:gradFill>
              </a:rPr>
              <a:t>Ashburn, San Francisco, Chicago, San Antonio, Los Angeles, Miami, Newark, Seattle, Amsterdam, Dublin,  London, </a:t>
            </a:r>
            <a:r>
              <a:rPr lang="en-US" sz="2800" b="1" i="1" dirty="0">
                <a:gradFill>
                  <a:gsLst>
                    <a:gs pos="0">
                      <a:prstClr val="black"/>
                    </a:gs>
                    <a:gs pos="86000">
                      <a:prstClr val="black"/>
                    </a:gs>
                  </a:gsLst>
                  <a:lin ang="5400000" scaled="0"/>
                </a:gradFill>
              </a:rPr>
              <a:t>Moscow</a:t>
            </a:r>
            <a:r>
              <a:rPr lang="en-US" sz="1200" i="1" dirty="0">
                <a:gradFill>
                  <a:gsLst>
                    <a:gs pos="0">
                      <a:prstClr val="black"/>
                    </a:gs>
                    <a:gs pos="86000">
                      <a:prstClr val="black"/>
                    </a:gs>
                  </a:gsLst>
                  <a:lin ang="5400000" scaled="0"/>
                </a:gradFill>
              </a:rPr>
              <a:t>, Paris, Stockholm,     Vienna, Zurich, Hong Kong, </a:t>
            </a:r>
            <a:r>
              <a:rPr lang="en-US" sz="2000" b="1" i="1" dirty="0">
                <a:gradFill>
                  <a:gsLst>
                    <a:gs pos="0">
                      <a:prstClr val="black"/>
                    </a:gs>
                    <a:gs pos="86000">
                      <a:prstClr val="black"/>
                    </a:gs>
                  </a:gsLst>
                  <a:lin ang="5400000" scaled="0"/>
                </a:gradFill>
              </a:rPr>
              <a:t>Sao Paulo</a:t>
            </a:r>
            <a:r>
              <a:rPr lang="en-US" sz="1200" i="1" dirty="0">
                <a:gradFill>
                  <a:gsLst>
                    <a:gs pos="0">
                      <a:prstClr val="black"/>
                    </a:gs>
                    <a:gs pos="86000">
                      <a:prstClr val="black"/>
                    </a:gs>
                  </a:gsLst>
                  <a:lin ang="5400000" scaled="0"/>
                </a:gradFill>
              </a:rPr>
              <a:t>, Seoul, Singapore, </a:t>
            </a:r>
            <a:r>
              <a:rPr lang="en-US" sz="2000" b="1" i="1" dirty="0">
                <a:gradFill>
                  <a:gsLst>
                    <a:gs pos="0">
                      <a:prstClr val="black"/>
                    </a:gs>
                    <a:gs pos="86000">
                      <a:prstClr val="black"/>
                    </a:gs>
                  </a:gsLst>
                  <a:lin ang="5400000" scaled="0"/>
                </a:gradFill>
              </a:rPr>
              <a:t>Sydney</a:t>
            </a:r>
            <a:r>
              <a:rPr lang="en-US" sz="1200" i="1" dirty="0">
                <a:gradFill>
                  <a:gsLst>
                    <a:gs pos="0">
                      <a:prstClr val="black"/>
                    </a:gs>
                    <a:gs pos="86000">
                      <a:prstClr val="black"/>
                    </a:gs>
                  </a:gsLst>
                  <a:lin ang="5400000" scaled="0"/>
                </a:gradFill>
              </a:rPr>
              <a:t>, Taipei, </a:t>
            </a:r>
            <a:r>
              <a:rPr lang="en-US" b="1" i="1" dirty="0" smtClean="0">
                <a:gradFill>
                  <a:gsLst>
                    <a:gs pos="0">
                      <a:prstClr val="black"/>
                    </a:gs>
                    <a:gs pos="86000">
                      <a:prstClr val="black"/>
                    </a:gs>
                  </a:gsLst>
                  <a:lin ang="5400000" scaled="0"/>
                </a:gradFill>
              </a:rPr>
              <a:t>Tokyo</a:t>
            </a:r>
            <a:r>
              <a:rPr lang="en-US" sz="1200" i="1" dirty="0">
                <a:gradFill>
                  <a:gsLst>
                    <a:gs pos="0">
                      <a:prstClr val="black"/>
                    </a:gs>
                    <a:gs pos="86000">
                      <a:prstClr val="black"/>
                    </a:gs>
                  </a:gsLst>
                  <a:lin ang="5400000" scaled="0"/>
                </a:gradFill>
              </a:rPr>
              <a:t>, Doha</a:t>
            </a:r>
            <a:endParaRPr lang="ru-RU" sz="12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50716" y="3481076"/>
            <a:ext cx="3808496" cy="157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33186" y="1358735"/>
            <a:ext cx="2795988" cy="1846659"/>
          </a:xfrm>
          <a:prstGeom prst="rect">
            <a:avLst/>
          </a:prstGeom>
          <a:noFill/>
        </p:spPr>
        <p:txBody>
          <a:bodyPr wrap="square" lIns="0" tIns="0" rIns="0" bIns="0" rtlCol="0">
            <a:spAutoFit/>
          </a:bodyPr>
          <a:lstStyle/>
          <a:p>
            <a:r>
              <a:rPr lang="en-US" sz="2000" i="1" dirty="0">
                <a:gradFill>
                  <a:gsLst>
                    <a:gs pos="0">
                      <a:prstClr val="black"/>
                    </a:gs>
                    <a:gs pos="86000">
                      <a:prstClr val="black"/>
                    </a:gs>
                  </a:gsLst>
                  <a:lin ang="5400000" scaled="0"/>
                </a:gradFill>
              </a:rPr>
              <a:t>8</a:t>
            </a:r>
            <a:r>
              <a:rPr lang="ru-RU" sz="2000" i="1" dirty="0">
                <a:gradFill>
                  <a:gsLst>
                    <a:gs pos="0">
                      <a:prstClr val="black"/>
                    </a:gs>
                    <a:gs pos="86000">
                      <a:prstClr val="black"/>
                    </a:gs>
                  </a:gsLst>
                  <a:lin ang="5400000" scaled="0"/>
                </a:gradFill>
              </a:rPr>
              <a:t> датацентров</a:t>
            </a:r>
            <a:r>
              <a:rPr lang="en-US" sz="2000" i="1" dirty="0">
                <a:gradFill>
                  <a:gsLst>
                    <a:gs pos="0">
                      <a:prstClr val="black"/>
                    </a:gs>
                    <a:gs pos="86000">
                      <a:prstClr val="black"/>
                    </a:gs>
                  </a:gsLst>
                  <a:lin ang="5400000" scaled="0"/>
                </a:gradFill>
              </a:rPr>
              <a:t>:</a:t>
            </a:r>
          </a:p>
          <a:p>
            <a:r>
              <a:rPr lang="ru-RU" sz="2000" i="1" dirty="0">
                <a:gradFill>
                  <a:gsLst>
                    <a:gs pos="0">
                      <a:prstClr val="black"/>
                    </a:gs>
                    <a:gs pos="86000">
                      <a:prstClr val="black"/>
                    </a:gs>
                  </a:gsLst>
                  <a:lin ang="5400000" scaled="0"/>
                </a:gradFill>
              </a:rPr>
              <a:t> - 4 поколение на </a:t>
            </a:r>
            <a:r>
              <a:rPr lang="en-US" sz="2000" i="1" dirty="0">
                <a:gradFill>
                  <a:gsLst>
                    <a:gs pos="0">
                      <a:prstClr val="black"/>
                    </a:gs>
                    <a:gs pos="86000">
                      <a:prstClr val="black"/>
                    </a:gs>
                  </a:gsLst>
                  <a:lin ang="5400000" scaled="0"/>
                </a:gradFill>
              </a:rPr>
              <a:t>ITPAC</a:t>
            </a:r>
          </a:p>
          <a:p>
            <a:r>
              <a:rPr lang="ru-RU" sz="2000" i="1" dirty="0">
                <a:gradFill>
                  <a:gsLst>
                    <a:gs pos="0">
                      <a:prstClr val="black"/>
                    </a:gs>
                    <a:gs pos="86000">
                      <a:prstClr val="black"/>
                    </a:gs>
                  </a:gsLst>
                  <a:lin ang="5400000" scaled="0"/>
                </a:gradFill>
              </a:rPr>
              <a:t> - площадь</a:t>
            </a:r>
            <a:r>
              <a:rPr lang="en-US" sz="2000" i="1" dirty="0">
                <a:gradFill>
                  <a:gsLst>
                    <a:gs pos="0">
                      <a:prstClr val="black"/>
                    </a:gs>
                    <a:gs pos="86000">
                      <a:prstClr val="black"/>
                    </a:gs>
                  </a:gsLst>
                  <a:lin ang="5400000" scaled="0"/>
                </a:gradFill>
              </a:rPr>
              <a:t>~ 28 100</a:t>
            </a:r>
            <a:r>
              <a:rPr lang="ru-RU" sz="2000" i="1" dirty="0">
                <a:gradFill>
                  <a:gsLst>
                    <a:gs pos="0">
                      <a:prstClr val="black"/>
                    </a:gs>
                    <a:gs pos="86000">
                      <a:prstClr val="black"/>
                    </a:gs>
                  </a:gsLst>
                  <a:lin ang="5400000" scaled="0"/>
                </a:gradFill>
              </a:rPr>
              <a:t> кв </a:t>
            </a:r>
          </a:p>
          <a:p>
            <a:r>
              <a:rPr lang="ru-RU" sz="2000" i="1" dirty="0">
                <a:gradFill>
                  <a:gsLst>
                    <a:gs pos="0">
                      <a:prstClr val="black"/>
                    </a:gs>
                    <a:gs pos="86000">
                      <a:prstClr val="black"/>
                    </a:gs>
                  </a:gsLst>
                  <a:lin ang="5400000" scaled="0"/>
                </a:gradFill>
              </a:rPr>
              <a:t> - мощность </a:t>
            </a:r>
            <a:r>
              <a:rPr lang="en-US" sz="2000" i="1" dirty="0">
                <a:gradFill>
                  <a:gsLst>
                    <a:gs pos="0">
                      <a:prstClr val="black"/>
                    </a:gs>
                    <a:gs pos="86000">
                      <a:prstClr val="black"/>
                    </a:gs>
                  </a:gsLst>
                  <a:lin ang="5400000" scaled="0"/>
                </a:gradFill>
              </a:rPr>
              <a:t>~ 16 </a:t>
            </a:r>
            <a:r>
              <a:rPr lang="ru-RU" sz="2000" i="1" dirty="0">
                <a:gradFill>
                  <a:gsLst>
                    <a:gs pos="0">
                      <a:prstClr val="black"/>
                    </a:gs>
                    <a:gs pos="86000">
                      <a:prstClr val="black"/>
                    </a:gs>
                  </a:gsLst>
                  <a:lin ang="5400000" scaled="0"/>
                </a:gradFill>
              </a:rPr>
              <a:t>МВт</a:t>
            </a:r>
          </a:p>
          <a:p>
            <a:r>
              <a:rPr lang="en-US" sz="2000" i="1" dirty="0">
                <a:gradFill>
                  <a:gsLst>
                    <a:gs pos="0">
                      <a:prstClr val="black"/>
                    </a:gs>
                    <a:gs pos="86000">
                      <a:prstClr val="black"/>
                    </a:gs>
                  </a:gsLst>
                  <a:lin ang="5400000" scaled="0"/>
                </a:gradFill>
              </a:rPr>
              <a:t> - PUE ~ 1.05-1.22</a:t>
            </a:r>
          </a:p>
          <a:p>
            <a:r>
              <a:rPr lang="en-US" sz="2000" i="1" dirty="0">
                <a:gradFill>
                  <a:gsLst>
                    <a:gs pos="0">
                      <a:prstClr val="black"/>
                    </a:gs>
                    <a:gs pos="86000">
                      <a:prstClr val="black"/>
                    </a:gs>
                  </a:gsLst>
                  <a:lin ang="5400000" scaled="0"/>
                </a:gradFill>
              </a:rPr>
              <a:t> - </a:t>
            </a:r>
            <a:r>
              <a:rPr lang="ru-RU" sz="2000" i="1" dirty="0">
                <a:gradFill>
                  <a:gsLst>
                    <a:gs pos="0">
                      <a:prstClr val="black"/>
                    </a:gs>
                    <a:gs pos="86000">
                      <a:prstClr val="black"/>
                    </a:gs>
                  </a:gsLst>
                  <a:lin ang="5400000" scaled="0"/>
                </a:gradFill>
              </a:rPr>
              <a:t>стоимость </a:t>
            </a:r>
            <a:r>
              <a:rPr lang="en-US" sz="2000" i="1" dirty="0">
                <a:gradFill>
                  <a:gsLst>
                    <a:gs pos="0">
                      <a:prstClr val="black"/>
                    </a:gs>
                    <a:gs pos="86000">
                      <a:prstClr val="black"/>
                    </a:gs>
                  </a:gsLst>
                  <a:lin ang="5400000" scaled="0"/>
                </a:gradFill>
              </a:rPr>
              <a:t>~ 500</a:t>
            </a:r>
            <a:r>
              <a:rPr lang="ru-RU" sz="2000" i="1" dirty="0">
                <a:gradFill>
                  <a:gsLst>
                    <a:gs pos="0">
                      <a:prstClr val="black"/>
                    </a:gs>
                    <a:gs pos="86000">
                      <a:prstClr val="black"/>
                    </a:gs>
                  </a:gsLst>
                  <a:lin ang="5400000" scaled="0"/>
                </a:gradFill>
              </a:rPr>
              <a:t>М </a:t>
            </a:r>
            <a:r>
              <a:rPr lang="en-US" sz="2000" i="1" dirty="0">
                <a:gradFill>
                  <a:gsLst>
                    <a:gs pos="0">
                      <a:prstClr val="black"/>
                    </a:gs>
                    <a:gs pos="86000">
                      <a:prstClr val="black"/>
                    </a:gs>
                  </a:gsLst>
                  <a:lin ang="5400000" scaled="0"/>
                </a:gradFill>
              </a:rPr>
              <a:t>$</a:t>
            </a:r>
            <a:endParaRPr lang="ru-RU" sz="20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524995" y="321451"/>
            <a:ext cx="7992888" cy="490328"/>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095632" y="1898431"/>
            <a:ext cx="450539" cy="177218"/>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008346" y="2045869"/>
            <a:ext cx="450539" cy="177218"/>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829453" y="2208050"/>
            <a:ext cx="244868" cy="29322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2887937" y="1715680"/>
            <a:ext cx="450539" cy="17721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2950552" y="1283161"/>
            <a:ext cx="325304" cy="41895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1620918" y="2320804"/>
            <a:ext cx="1319437"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3970199" y="2928679"/>
            <a:ext cx="840918" cy="430540"/>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South East Asia</a:t>
            </a:r>
          </a:p>
        </p:txBody>
      </p:sp>
      <p:cxnSp>
        <p:nvCxnSpPr>
          <p:cNvPr id="30" name="Straight Connector 29"/>
          <p:cNvCxnSpPr/>
          <p:nvPr/>
        </p:nvCxnSpPr>
        <p:spPr>
          <a:xfrm flipH="1">
            <a:off x="4521438" y="2572366"/>
            <a:ext cx="405786" cy="37743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947272" y="1283164"/>
            <a:ext cx="848420"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East Asia</a:t>
            </a:r>
          </a:p>
        </p:txBody>
      </p:sp>
      <p:cxnSp>
        <p:nvCxnSpPr>
          <p:cNvPr id="32" name="Straight Connector 31"/>
          <p:cNvCxnSpPr/>
          <p:nvPr/>
        </p:nvCxnSpPr>
        <p:spPr>
          <a:xfrm flipV="1">
            <a:off x="5108940" y="1428847"/>
            <a:ext cx="129110" cy="66560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2869027" y="1232890"/>
            <a:ext cx="1652411"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North </a:t>
            </a:r>
            <a:r>
              <a:rPr lang="en-US" sz="1100" dirty="0" smtClean="0">
                <a:solidFill>
                  <a:srgbClr val="525051"/>
                </a:solidFill>
                <a:latin typeface="Segoe UI Semibold" pitchFamily="34" charset="0"/>
              </a:rPr>
              <a:t>Europe-Dublin</a:t>
            </a:r>
          </a:p>
        </p:txBody>
      </p:sp>
      <p:sp>
        <p:nvSpPr>
          <p:cNvPr id="34" name="TextBox 13"/>
          <p:cNvSpPr txBox="1">
            <a:spLocks noChangeArrowheads="1"/>
          </p:cNvSpPr>
          <p:nvPr/>
        </p:nvSpPr>
        <p:spPr bwMode="auto">
          <a:xfrm>
            <a:off x="3411135" y="2354662"/>
            <a:ext cx="1021048" cy="430540"/>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West Europe </a:t>
            </a:r>
            <a:r>
              <a:rPr lang="en-US" sz="1100" dirty="0" smtClean="0">
                <a:solidFill>
                  <a:srgbClr val="525051"/>
                </a:solidFill>
                <a:latin typeface="Segoe UI Semibold" pitchFamily="34" charset="0"/>
              </a:rPr>
              <a:t>- Amsterdam</a:t>
            </a:r>
            <a:endParaRPr lang="en-US" sz="1100" dirty="0">
              <a:solidFill>
                <a:srgbClr val="525051"/>
              </a:solidFill>
              <a:latin typeface="Segoe UI Semibold" pitchFamily="34" charset="0"/>
            </a:endParaRPr>
          </a:p>
        </p:txBody>
      </p:sp>
      <p:cxnSp>
        <p:nvCxnSpPr>
          <p:cNvPr id="35" name="Straight Connector 34"/>
          <p:cNvCxnSpPr>
            <a:stCxn id="12" idx="5"/>
          </p:cNvCxnSpPr>
          <p:nvPr/>
        </p:nvCxnSpPr>
        <p:spPr>
          <a:xfrm>
            <a:off x="1480188" y="2060612"/>
            <a:ext cx="427516" cy="26019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165044" y="2504914"/>
            <a:ext cx="1328831"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South Central US</a:t>
            </a:r>
          </a:p>
        </p:txBody>
      </p:sp>
      <p:grpSp>
        <p:nvGrpSpPr>
          <p:cNvPr id="37" name="Group 148"/>
          <p:cNvGrpSpPr/>
          <p:nvPr/>
        </p:nvGrpSpPr>
        <p:grpSpPr>
          <a:xfrm>
            <a:off x="4647626" y="2395144"/>
            <a:ext cx="450539" cy="177218"/>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4839815" y="2051230"/>
            <a:ext cx="450539" cy="177218"/>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2500017" y="1576245"/>
            <a:ext cx="450539" cy="177218"/>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457169" y="1832755"/>
            <a:ext cx="450539" cy="177218"/>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1656313" y="1185187"/>
            <a:ext cx="660273"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East US</a:t>
            </a:r>
          </a:p>
        </p:txBody>
      </p:sp>
      <p:cxnSp>
        <p:nvCxnSpPr>
          <p:cNvPr id="59" name="Straight Connector 58"/>
          <p:cNvCxnSpPr>
            <a:stCxn id="57" idx="0"/>
          </p:cNvCxnSpPr>
          <p:nvPr/>
        </p:nvCxnSpPr>
        <p:spPr>
          <a:xfrm flipV="1">
            <a:off x="1769725" y="1358733"/>
            <a:ext cx="137980" cy="52260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755579" y="1874011"/>
            <a:ext cx="450539" cy="17721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0772"/>
              <a:endParaRPr lang="en-US" sz="1700" spc="-5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06000" y="1386997"/>
            <a:ext cx="774846" cy="261263"/>
          </a:xfrm>
          <a:prstGeom prst="rect">
            <a:avLst/>
          </a:prstGeom>
          <a:solidFill>
            <a:schemeClr val="bg1"/>
          </a:solidFill>
          <a:ln w="6350">
            <a:solidFill>
              <a:schemeClr val="bg2"/>
            </a:solidFill>
            <a:miter lim="800000"/>
            <a:headEnd/>
            <a:tailEnd/>
          </a:ln>
        </p:spPr>
        <p:txBody>
          <a:bodyPr wrap="square" lIns="91092" tIns="45548" rIns="91092" bIns="45548">
            <a:spAutoFit/>
          </a:bodyPr>
          <a:lstStyle/>
          <a:p>
            <a:pPr defTabSz="913477"/>
            <a:r>
              <a:rPr lang="en-US" sz="11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593423" y="1648260"/>
            <a:ext cx="228136" cy="3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129129" y="1900241"/>
            <a:ext cx="506773" cy="45441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25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3711322" y="2751774"/>
            <a:ext cx="3817875" cy="1611248"/>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059582"/>
            <a:ext cx="4230467" cy="164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219" y="1059586"/>
            <a:ext cx="2469129" cy="165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1" y="2751774"/>
            <a:ext cx="3401541" cy="19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274291" y="231439"/>
            <a:ext cx="7992888" cy="490328"/>
          </a:xfrm>
        </p:spPr>
        <p:txBody>
          <a:bodyPr>
            <a:normAutofit fontScale="90000"/>
          </a:bodyPr>
          <a:lstStyle/>
          <a:p>
            <a:r>
              <a:rPr lang="en-US" dirty="0" smtClean="0">
                <a:latin typeface="Segoe Light" pitchFamily="34" charset="0"/>
              </a:rPr>
              <a:t>Windows Azure - </a:t>
            </a:r>
            <a:r>
              <a:rPr lang="ru-RU" dirty="0" smtClean="0">
                <a:latin typeface="Segoe Light" pitchFamily="34" charset="0"/>
              </a:rPr>
              <a:t>инфраструктура</a:t>
            </a:r>
            <a:br>
              <a:rPr lang="ru-RU" dirty="0" smtClean="0">
                <a:latin typeface="Segoe Light" pitchFamily="34" charset="0"/>
              </a:rPr>
            </a:br>
            <a:endParaRPr lang="en-US" dirty="0">
              <a:latin typeface="Segoe Light" pitchFamily="34" charset="0"/>
            </a:endParaRPr>
          </a:p>
        </p:txBody>
      </p:sp>
      <p:sp>
        <p:nvSpPr>
          <p:cNvPr id="2" name="TextBox 1"/>
          <p:cNvSpPr txBox="1"/>
          <p:nvPr/>
        </p:nvSpPr>
        <p:spPr>
          <a:xfrm>
            <a:off x="3743352" y="4312503"/>
            <a:ext cx="3785845" cy="830997"/>
          </a:xfrm>
          <a:prstGeom prst="rect">
            <a:avLst/>
          </a:prstGeom>
          <a:noFill/>
        </p:spPr>
        <p:txBody>
          <a:bodyPr wrap="none" rtlCol="0">
            <a:spAutoFit/>
          </a:bodyPr>
          <a:lstStyle/>
          <a:p>
            <a:r>
              <a:rPr lang="ru-RU" sz="2400" b="1" dirty="0" smtClean="0">
                <a:latin typeface="Segoe UI Light" pitchFamily="34" charset="0"/>
              </a:rPr>
              <a:t>Подробнее о датацентрах </a:t>
            </a:r>
          </a:p>
          <a:p>
            <a:r>
              <a:rPr lang="en-US" sz="2400" b="1" dirty="0" smtClean="0">
                <a:latin typeface="Segoe UI Light" pitchFamily="34" charset="0"/>
              </a:rPr>
              <a:t>Microsoft: </a:t>
            </a:r>
            <a:r>
              <a:rPr lang="en-US" sz="2400" b="1" dirty="0">
                <a:latin typeface="Segoe UI Light" pitchFamily="34" charset="0"/>
                <a:hlinkClick r:id="rId6"/>
              </a:rPr>
              <a:t>ou.gs/</a:t>
            </a:r>
            <a:r>
              <a:rPr lang="en-US" sz="2400" b="1" dirty="0" err="1">
                <a:latin typeface="Segoe UI Light" pitchFamily="34" charset="0"/>
                <a:hlinkClick r:id="rId6"/>
              </a:rPr>
              <a:t>wadc</a:t>
            </a:r>
            <a:endParaRPr lang="en-US" sz="2400" b="1" dirty="0">
              <a:latin typeface="Segoe UI Light" pitchFamily="34" charset="0"/>
            </a:endParaRPr>
          </a:p>
        </p:txBody>
      </p:sp>
    </p:spTree>
    <p:extLst>
      <p:ext uri="{BB962C8B-B14F-4D97-AF65-F5344CB8AC3E}">
        <p14:creationId xmlns:p14="http://schemas.microsoft.com/office/powerpoint/2010/main" val="1332149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45" y="501478"/>
            <a:ext cx="8009757" cy="4924425"/>
          </a:xfrm>
          <a:prstGeom prst="rect">
            <a:avLst/>
          </a:prstGeom>
          <a:noFill/>
        </p:spPr>
        <p:txBody>
          <a:bodyPr wrap="none" lIns="0" tIns="0" rIns="0" bIns="0" rtlCol="0">
            <a:spAutoFit/>
          </a:bodyPr>
          <a:lstStyle/>
          <a:p>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Технологии</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Гибкость, масштабируемость</a:t>
            </a: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Оплата по факту использования</a:t>
            </a:r>
            <a:endPar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Инфраструктура</a:t>
            </a:r>
            <a:r>
              <a:rPr lang="en-US"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на </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a:t>
            </a:r>
            <a:endPar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Server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или </a:t>
            </a: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Linux </a:t>
            </a: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 - как сервис</a:t>
            </a:r>
          </a:p>
          <a:p>
            <a:pPr marL="571500" indent="-571500">
              <a:buFont typeface="Arial" pitchFamily="34" charset="0"/>
              <a:buChar char="•"/>
            </a:pPr>
            <a:r>
              <a:rPr lang="en-US"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SLA 99.95%</a:t>
            </a:r>
          </a:p>
          <a:p>
            <a:pPr marL="571500" indent="-571500">
              <a:buFont typeface="Arial" pitchFamily="34" charset="0"/>
              <a:buChar char="•"/>
            </a:pPr>
            <a:r>
              <a:rPr lang="ru-RU" sz="4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Полезные облачные сервисы</a:t>
            </a:r>
          </a:p>
          <a:p>
            <a:pPr marL="571500" indent="-571500">
              <a:buFont typeface="Arial" pitchFamily="34" charset="0"/>
              <a:buChar char="•"/>
            </a:pPr>
            <a:endParaRPr lang="ru-RU"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47119553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45" y="501478"/>
            <a:ext cx="4895443" cy="615553"/>
          </a:xfrm>
          <a:prstGeom prst="rect">
            <a:avLst/>
          </a:prstGeom>
          <a:noFill/>
        </p:spPr>
        <p:txBody>
          <a:bodyPr wrap="none" lIns="0" tIns="0" rIns="0" bIns="0" rtlCol="0">
            <a:spAutoFit/>
          </a:bodyPr>
          <a:lstStyle/>
          <a:p>
            <a:r>
              <a:rPr lang="ru-RU" sz="40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Виртуальные машины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180" y="681499"/>
            <a:ext cx="3186120" cy="312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1436" y="1221573"/>
            <a:ext cx="5564408" cy="984885"/>
          </a:xfrm>
          <a:prstGeom prst="rect">
            <a:avLst/>
          </a:prstGeom>
          <a:noFill/>
        </p:spPr>
        <p:txBody>
          <a:bodyPr wrap="none" lIns="0" tIns="0" rIns="0" bIns="0" rtlCol="0">
            <a:spAutoFit/>
          </a:bodyPr>
          <a:lstStyle/>
          <a:p>
            <a:pPr marL="285714" indent="-285714">
              <a:buFont typeface="Arial" pitchFamily="34" charset="0"/>
              <a:buChar char="•"/>
            </a:pP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ОС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a:t>
            </a: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Windows Server,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CentOS</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SUSE, Ubuntu,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openSUSE</a:t>
            </a:r>
            <a:endPar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285714" indent="-285714">
              <a:buFont typeface="Arial" pitchFamily="34" charset="0"/>
              <a:buChar char="•"/>
            </a:pP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Доступ через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Remote Desktop ( Windows ), root </a:t>
            </a:r>
            <a:r>
              <a:rPr lang="en-US" sz="1600" dirty="0" err="1">
                <a:gradFill>
                  <a:gsLst>
                    <a:gs pos="0">
                      <a:srgbClr val="FFFFFF">
                        <a:lumMod val="75000"/>
                        <a:lumOff val="25000"/>
                      </a:srgbClr>
                    </a:gs>
                    <a:gs pos="80000">
                      <a:srgbClr val="FFFFFF">
                        <a:lumMod val="65000"/>
                        <a:lumOff val="35000"/>
                      </a:srgbClr>
                    </a:gs>
                  </a:gsLst>
                  <a:lin ang="16200000" scaled="0"/>
                </a:gradFill>
                <a:latin typeface="Segoe UI Light" pitchFamily="34" charset="0"/>
              </a:rPr>
              <a:t>ssh</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 ( Linux )</a:t>
            </a:r>
            <a:b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b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Есть </a:t>
            </a:r>
            <a:r>
              <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RESP API </a:t>
            </a:r>
            <a:r>
              <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для управления виртуальными машинами</a:t>
            </a:r>
            <a:endParaRPr lang="en-US"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a:p>
            <a:pPr marL="285714" indent="-285714">
              <a:buFont typeface="Arial" pitchFamily="34" charset="0"/>
              <a:buChar char="•"/>
            </a:pPr>
            <a:endParaRPr lang="ru-RU" sz="160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91" y="2018943"/>
            <a:ext cx="5517165" cy="259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56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dirty="0" smtClean="0"/>
              <a:t>Windows Azure </a:t>
            </a:r>
            <a:r>
              <a:rPr lang="ru-RU" dirty="0" smtClean="0">
                <a:solidFill>
                  <a:schemeClr val="accent2">
                    <a:alpha val="99000"/>
                  </a:schemeClr>
                </a:solidFill>
              </a:rPr>
              <a:t>Виртуальные машины</a:t>
            </a:r>
            <a:endParaRPr lang="en-US" dirty="0">
              <a:solidFill>
                <a:schemeClr val="accent2">
                  <a:alpha val="99000"/>
                </a:schemeClr>
              </a:solidFill>
            </a:endParaRPr>
          </a:p>
        </p:txBody>
      </p:sp>
      <p:grpSp>
        <p:nvGrpSpPr>
          <p:cNvPr id="86" name="Group 85"/>
          <p:cNvGrpSpPr/>
          <p:nvPr/>
        </p:nvGrpSpPr>
        <p:grpSpPr>
          <a:xfrm>
            <a:off x="2139282" y="2502792"/>
            <a:ext cx="1371957" cy="1552234"/>
            <a:chOff x="2841550" y="4158550"/>
            <a:chExt cx="1828800" cy="2069645"/>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11" name="Rectangle 10"/>
            <p:cNvSpPr/>
            <p:nvPr/>
          </p:nvSpPr>
          <p:spPr>
            <a:xfrm>
              <a:off x="2904654" y="4221637"/>
              <a:ext cx="1679192"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1  </a:t>
              </a:r>
              <a:r>
                <a:rPr lang="ru-RU" sz="1500" b="1" kern="0" dirty="0">
                  <a:gradFill>
                    <a:gsLst>
                      <a:gs pos="0">
                        <a:srgbClr val="FFFFFF"/>
                      </a:gs>
                      <a:gs pos="50000">
                        <a:srgbClr val="FFFFFF"/>
                      </a:gs>
                    </a:gsLst>
                    <a:lin ang="10800000" scaled="0"/>
                  </a:gradFill>
                </a:rPr>
                <a:t>ядро</a:t>
              </a:r>
              <a:r>
                <a:rPr lang="en-US" sz="1500" b="1" kern="0" dirty="0">
                  <a:gradFill>
                    <a:gsLst>
                      <a:gs pos="0">
                        <a:srgbClr val="FFFFFF"/>
                      </a:gs>
                      <a:gs pos="50000">
                        <a:srgbClr val="FFFFFF"/>
                      </a:gs>
                    </a:gsLst>
                    <a:lin ang="10800000" scaled="0"/>
                  </a:gradFill>
                </a:rPr>
                <a:t> x 1.6Ghz </a:t>
              </a:r>
            </a:p>
          </p:txBody>
        </p:sp>
        <p:sp>
          <p:nvSpPr>
            <p:cNvPr id="13" name="Rectangle 12"/>
            <p:cNvSpPr/>
            <p:nvPr/>
          </p:nvSpPr>
          <p:spPr>
            <a:xfrm>
              <a:off x="2923862" y="5301344"/>
              <a:ext cx="1679192" cy="375187"/>
            </a:xfrm>
            <a:prstGeom prst="rect">
              <a:avLst/>
            </a:prstGeom>
          </p:spPr>
          <p:txBody>
            <a:bodyPr wrap="square" anchor="ctr" anchorCtr="0">
              <a:noAutofit/>
            </a:bodyPr>
            <a:lstStyle/>
            <a:p>
              <a:pPr algn="ctr" defTabSz="913627"/>
              <a:r>
                <a:rPr lang="en-US" sz="1000" b="1" kern="0" dirty="0">
                  <a:solidFill>
                    <a:srgbClr val="FFFFFF">
                      <a:alpha val="99000"/>
                    </a:srgbClr>
                  </a:solidFill>
                </a:rPr>
                <a:t>1.75 GB memory </a:t>
              </a:r>
              <a:endParaRPr lang="ru-RU" sz="1000" b="1" kern="0" dirty="0">
                <a:solidFill>
                  <a:srgbClr val="FFFFFF">
                    <a:alpha val="99000"/>
                  </a:srgbClr>
                </a:solidFill>
              </a:endParaRPr>
            </a:p>
            <a:p>
              <a:pPr algn="ctr" defTabSz="913627"/>
              <a:r>
                <a:rPr lang="en-US" sz="1000" b="1" kern="0" dirty="0">
                  <a:solidFill>
                    <a:srgbClr val="FFFFFF">
                      <a:alpha val="99000"/>
                    </a:srgbClr>
                  </a:solidFill>
                </a:rPr>
                <a:t>250 GB storage</a:t>
              </a:r>
            </a:p>
            <a:p>
              <a:pPr algn="ctr" defTabSz="913627"/>
              <a:r>
                <a:rPr lang="en-US" sz="1000" b="1" kern="0" dirty="0">
                  <a:solidFill>
                    <a:srgbClr val="FFFFFF">
                      <a:alpha val="99000"/>
                    </a:srgbClr>
                  </a:solidFill>
                </a:rPr>
                <a:t>100 Mbps network</a:t>
              </a:r>
            </a:p>
            <a:p>
              <a:pPr algn="ctr" defTabSz="913627"/>
              <a:endParaRPr lang="en-US" sz="1000" b="1" kern="0" dirty="0">
                <a:solidFill>
                  <a:srgbClr val="FFFFFF">
                    <a:alpha val="99000"/>
                  </a:srgbClr>
                </a:solidFill>
              </a:endParaRPr>
            </a:p>
          </p:txBody>
        </p:sp>
      </p:grpSp>
      <p:grpSp>
        <p:nvGrpSpPr>
          <p:cNvPr id="87" name="Group 86"/>
          <p:cNvGrpSpPr/>
          <p:nvPr/>
        </p:nvGrpSpPr>
        <p:grpSpPr>
          <a:xfrm>
            <a:off x="3556678" y="2497897"/>
            <a:ext cx="1371957" cy="1553426"/>
            <a:chOff x="5157632" y="4152031"/>
            <a:chExt cx="1828800" cy="2071235"/>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18" name="Rectangle 17"/>
            <p:cNvSpPr/>
            <p:nvPr/>
          </p:nvSpPr>
          <p:spPr>
            <a:xfrm>
              <a:off x="5280300" y="4221646"/>
              <a:ext cx="1583464"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2 </a:t>
              </a:r>
              <a:r>
                <a:rPr lang="ru-RU" sz="1500" b="1" kern="0" dirty="0">
                  <a:gradFill>
                    <a:gsLst>
                      <a:gs pos="0">
                        <a:srgbClr val="FFFFFF"/>
                      </a:gs>
                      <a:gs pos="50000">
                        <a:srgbClr val="FFFFFF"/>
                      </a:gs>
                    </a:gsLst>
                    <a:lin ang="10800000" scaled="0"/>
                  </a:gradFill>
                </a:rPr>
                <a:t>ядра </a:t>
              </a:r>
              <a:r>
                <a:rPr lang="en-US" sz="1500" b="1" kern="0" dirty="0">
                  <a:gradFill>
                    <a:gsLst>
                      <a:gs pos="0">
                        <a:srgbClr val="FFFFFF"/>
                      </a:gs>
                      <a:gs pos="50000">
                        <a:srgbClr val="FFFFFF"/>
                      </a:gs>
                    </a:gsLst>
                    <a:lin ang="10800000" scaled="0"/>
                  </a:gradFill>
                </a:rPr>
                <a:t>x 1.6Ghz </a:t>
              </a:r>
            </a:p>
          </p:txBody>
        </p:sp>
        <p:sp>
          <p:nvSpPr>
            <p:cNvPr id="20" name="Rectangle 19"/>
            <p:cNvSpPr/>
            <p:nvPr/>
          </p:nvSpPr>
          <p:spPr>
            <a:xfrm>
              <a:off x="5309187" y="5301354"/>
              <a:ext cx="1583464" cy="375187"/>
            </a:xfrm>
            <a:prstGeom prst="rect">
              <a:avLst/>
            </a:prstGeom>
          </p:spPr>
          <p:txBody>
            <a:bodyPr wrap="square" anchor="ctr" anchorCtr="0">
              <a:noAutofit/>
            </a:bodyPr>
            <a:lstStyle/>
            <a:p>
              <a:pPr algn="ctr" defTabSz="913627"/>
              <a:r>
                <a:rPr lang="en-US" sz="1000" b="1" kern="0" dirty="0">
                  <a:solidFill>
                    <a:srgbClr val="FFFFFF">
                      <a:alpha val="99000"/>
                    </a:srgbClr>
                  </a:solidFill>
                </a:rPr>
                <a:t>3.5 GB memory </a:t>
              </a:r>
              <a:endParaRPr lang="ru-RU" sz="1000" b="1" kern="0" dirty="0">
                <a:solidFill>
                  <a:srgbClr val="FFFFFF">
                    <a:alpha val="99000"/>
                  </a:srgbClr>
                </a:solidFill>
              </a:endParaRPr>
            </a:p>
            <a:p>
              <a:pPr algn="ctr" defTabSz="913627"/>
              <a:r>
                <a:rPr lang="en-US" sz="1000" b="1" kern="0" dirty="0">
                  <a:solidFill>
                    <a:srgbClr val="FFFFFF">
                      <a:alpha val="99000"/>
                    </a:srgbClr>
                  </a:solidFill>
                </a:rPr>
                <a:t>500 GB storage</a:t>
              </a:r>
            </a:p>
            <a:p>
              <a:pPr algn="ctr" defTabSz="913627"/>
              <a:r>
                <a:rPr lang="en-US" sz="1000" b="1" kern="0" dirty="0">
                  <a:solidFill>
                    <a:srgbClr val="FFFFFF">
                      <a:alpha val="99000"/>
                    </a:srgbClr>
                  </a:solidFill>
                </a:rPr>
                <a:t>200 Mbps network</a:t>
              </a:r>
            </a:p>
            <a:p>
              <a:pPr algn="ctr" defTabSz="913627"/>
              <a:endParaRPr lang="en-US" sz="1000" b="1" kern="0" dirty="0">
                <a:solidFill>
                  <a:srgbClr val="FFFFFF">
                    <a:alpha val="99000"/>
                  </a:srgbClr>
                </a:solidFill>
              </a:endParaRPr>
            </a:p>
          </p:txBody>
        </p:sp>
      </p:grpSp>
      <p:grpSp>
        <p:nvGrpSpPr>
          <p:cNvPr id="95" name="Group 94"/>
          <p:cNvGrpSpPr/>
          <p:nvPr/>
        </p:nvGrpSpPr>
        <p:grpSpPr>
          <a:xfrm>
            <a:off x="2118879" y="1463970"/>
            <a:ext cx="1371957" cy="882746"/>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31" name="TextBox 30"/>
            <p:cNvSpPr txBox="1"/>
            <p:nvPr/>
          </p:nvSpPr>
          <p:spPr bwMode="invGray">
            <a:xfrm>
              <a:off x="2981824" y="1767349"/>
              <a:ext cx="1560680" cy="77270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Small</a:t>
              </a:r>
            </a:p>
          </p:txBody>
        </p:sp>
        <p:sp>
          <p:nvSpPr>
            <p:cNvPr id="32" name="Rectangle 31"/>
            <p:cNvSpPr/>
            <p:nvPr/>
          </p:nvSpPr>
          <p:spPr>
            <a:xfrm>
              <a:off x="2877870" y="2541519"/>
              <a:ext cx="1768590"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08</a:t>
              </a:r>
              <a:r>
                <a:rPr lang="en-US" sz="1600" i="1" kern="0" dirty="0" smtClean="0">
                  <a:gradFill>
                    <a:gsLst>
                      <a:gs pos="0">
                        <a:srgbClr val="FFFFFF"/>
                      </a:gs>
                      <a:gs pos="50000">
                        <a:srgbClr val="FFFFFF"/>
                      </a:gs>
                    </a:gsLst>
                    <a:lin ang="10800000" scaled="0"/>
                  </a:gradFill>
                </a:rPr>
                <a:t>5/0.15</a:t>
              </a:r>
              <a:endParaRPr lang="en-US" sz="1600" b="1" kern="0" dirty="0">
                <a:gradFill>
                  <a:gsLst>
                    <a:gs pos="0">
                      <a:srgbClr val="FFFFFF"/>
                    </a:gs>
                    <a:gs pos="50000">
                      <a:srgbClr val="FFFFFF"/>
                    </a:gs>
                  </a:gsLst>
                  <a:lin ang="10800000" scaled="0"/>
                </a:gradFill>
              </a:endParaRP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536275" y="1463969"/>
            <a:ext cx="1371957" cy="882747"/>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36" name="TextBox 35"/>
            <p:cNvSpPr txBox="1"/>
            <p:nvPr/>
          </p:nvSpPr>
          <p:spPr bwMode="invGray">
            <a:xfrm>
              <a:off x="5270090" y="1767348"/>
              <a:ext cx="1656743" cy="771889"/>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1</a:t>
              </a:r>
              <a:r>
                <a:rPr lang="en-US" sz="1600" i="1" kern="0" dirty="0" smtClean="0">
                  <a:gradFill>
                    <a:gsLst>
                      <a:gs pos="0">
                        <a:srgbClr val="FFFFFF"/>
                      </a:gs>
                      <a:gs pos="50000">
                        <a:srgbClr val="FFFFFF"/>
                      </a:gs>
                    </a:gsLst>
                    <a:lin ang="10800000" scaled="0"/>
                  </a:gradFill>
                </a:rPr>
                <a:t>7/0.23</a:t>
              </a:r>
              <a:endParaRPr lang="en-US" sz="1600" b="1" kern="0" dirty="0">
                <a:gradFill>
                  <a:gsLst>
                    <a:gs pos="0">
                      <a:srgbClr val="FFFFFF"/>
                    </a:gs>
                    <a:gs pos="50000">
                      <a:srgbClr val="FFFFFF"/>
                    </a:gs>
                  </a:gsLst>
                  <a:lin ang="10800000" scaled="0"/>
                </a:gradFill>
              </a:endParaRP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6378856" y="1463976"/>
            <a:ext cx="1371957" cy="882743"/>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76926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6</a:t>
              </a:r>
              <a:r>
                <a:rPr lang="en-US" sz="1600" i="1" kern="0" smtClean="0">
                  <a:gradFill>
                    <a:gsLst>
                      <a:gs pos="0">
                        <a:srgbClr val="FFFFFF"/>
                      </a:gs>
                      <a:gs pos="50000">
                        <a:srgbClr val="FFFFFF"/>
                      </a:gs>
                    </a:gsLst>
                    <a:lin ang="10800000" scaled="0"/>
                  </a:gradFill>
                </a:rPr>
                <a:t>8/0.92</a:t>
              </a:r>
              <a:r>
                <a:rPr lang="en-US" sz="1600" b="1" kern="0" smtClean="0">
                  <a:gradFill>
                    <a:gsLst>
                      <a:gs pos="0">
                        <a:srgbClr val="FFFFFF"/>
                      </a:gs>
                      <a:gs pos="50000">
                        <a:srgbClr val="FFFFFF"/>
                      </a:gs>
                    </a:gsLst>
                    <a:lin ang="10800000" scaled="0"/>
                  </a:gradFill>
                </a:rPr>
                <a:t> </a:t>
              </a:r>
              <a:endParaRPr lang="en-US" sz="1600" b="1" kern="0" dirty="0">
                <a:gradFill>
                  <a:gsLst>
                    <a:gs pos="0">
                      <a:srgbClr val="FFFFFF"/>
                    </a:gs>
                    <a:gs pos="50000">
                      <a:srgbClr val="FFFFFF"/>
                    </a:gs>
                  </a:gsLst>
                  <a:lin ang="10800000" scaled="0"/>
                </a:gradFill>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974523" y="1408518"/>
            <a:ext cx="1374784" cy="940996"/>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88794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Large</a:t>
              </a:r>
              <a:r>
                <a:rPr lang="en-US" sz="2100" kern="0" spc="-38"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913627"/>
              <a:r>
                <a:rPr lang="en-US" sz="1600" i="1" kern="0" dirty="0">
                  <a:gradFill>
                    <a:gsLst>
                      <a:gs pos="0">
                        <a:srgbClr val="FFFFFF"/>
                      </a:gs>
                      <a:gs pos="50000">
                        <a:srgbClr val="FFFFFF"/>
                      </a:gs>
                    </a:gsLst>
                    <a:lin ang="10800000" scaled="0"/>
                  </a:gradFill>
                </a:rPr>
                <a:t>0.</a:t>
              </a:r>
              <a:r>
                <a:rPr lang="ru-RU" sz="1600" i="1" kern="0" dirty="0" smtClean="0">
                  <a:gradFill>
                    <a:gsLst>
                      <a:gs pos="0">
                        <a:srgbClr val="FFFFFF"/>
                      </a:gs>
                      <a:gs pos="50000">
                        <a:srgbClr val="FFFFFF"/>
                      </a:gs>
                    </a:gsLst>
                    <a:lin ang="10800000" scaled="0"/>
                  </a:gradFill>
                </a:rPr>
                <a:t>3</a:t>
              </a:r>
              <a:r>
                <a:rPr lang="en-US" sz="1600" i="1" kern="0" dirty="0">
                  <a:gradFill>
                    <a:gsLst>
                      <a:gs pos="0">
                        <a:srgbClr val="FFFFFF"/>
                      </a:gs>
                      <a:gs pos="50000">
                        <a:srgbClr val="FFFFFF"/>
                      </a:gs>
                    </a:gsLst>
                    <a:lin ang="10800000" scaled="0"/>
                  </a:gradFill>
                </a:rPr>
                <a:t>4</a:t>
              </a:r>
              <a:r>
                <a:rPr lang="en-US" sz="1600" i="1" kern="0" dirty="0" smtClean="0">
                  <a:gradFill>
                    <a:gsLst>
                      <a:gs pos="0">
                        <a:srgbClr val="FFFFFF"/>
                      </a:gs>
                      <a:gs pos="50000">
                        <a:srgbClr val="FFFFFF"/>
                      </a:gs>
                    </a:gsLst>
                    <a:lin ang="10800000" scaled="0"/>
                  </a:gradFill>
                </a:rPr>
                <a:t>/0.46</a:t>
              </a:r>
              <a:r>
                <a:rPr lang="en-US" sz="1600" b="1" kern="0" dirty="0" smtClean="0">
                  <a:gradFill>
                    <a:gsLst>
                      <a:gs pos="0">
                        <a:srgbClr val="FFFFFF"/>
                      </a:gs>
                      <a:gs pos="50000">
                        <a:srgbClr val="FFFFFF"/>
                      </a:gs>
                    </a:gsLst>
                    <a:lin ang="10800000" scaled="0"/>
                  </a:gradFill>
                </a:rPr>
                <a:t> </a:t>
              </a:r>
              <a:endParaRPr lang="en-US" sz="1600" b="1" kern="0" dirty="0">
                <a:gradFill>
                  <a:gsLst>
                    <a:gs pos="0">
                      <a:srgbClr val="FFFFFF"/>
                    </a:gs>
                    <a:gs pos="50000">
                      <a:srgbClr val="FFFFFF"/>
                    </a:gs>
                  </a:gsLst>
                  <a:lin ang="10800000" scaled="0"/>
                </a:gradFill>
              </a:endParaRP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981864" y="2496843"/>
            <a:ext cx="1371957" cy="155448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4</a:t>
              </a:r>
              <a:r>
                <a:rPr lang="ru-RU" sz="1500" b="1" kern="0" dirty="0">
                  <a:gradFill>
                    <a:gsLst>
                      <a:gs pos="0">
                        <a:srgbClr val="FFFFFF"/>
                      </a:gs>
                      <a:gs pos="50000">
                        <a:srgbClr val="FFFFFF"/>
                      </a:gs>
                    </a:gsLst>
                    <a:lin ang="10800000" scaled="0"/>
                  </a:gradFill>
                </a:rPr>
                <a:t> ядра</a:t>
              </a:r>
              <a:r>
                <a:rPr lang="en-US" sz="15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913627"/>
              <a:r>
                <a:rPr lang="en-US" sz="1000" b="1" kern="0" dirty="0">
                  <a:solidFill>
                    <a:srgbClr val="FFFFFF">
                      <a:alpha val="99000"/>
                    </a:srgbClr>
                  </a:solidFill>
                </a:rPr>
                <a:t>7.0 GB memory</a:t>
              </a:r>
              <a:endParaRPr lang="ru-RU" sz="1000" b="1" kern="0" dirty="0">
                <a:solidFill>
                  <a:srgbClr val="FFFFFF">
                    <a:alpha val="99000"/>
                  </a:srgbClr>
                </a:solidFill>
              </a:endParaRPr>
            </a:p>
            <a:p>
              <a:pPr algn="ctr" defTabSz="913627"/>
              <a:r>
                <a:rPr lang="en-US" sz="1000" b="1" kern="0" dirty="0">
                  <a:solidFill>
                    <a:srgbClr val="FFFFFF">
                      <a:alpha val="99000"/>
                    </a:srgbClr>
                  </a:solidFill>
                </a:rPr>
                <a:t>1000 GB storage</a:t>
              </a:r>
            </a:p>
            <a:p>
              <a:pPr algn="ctr" defTabSz="913627"/>
              <a:r>
                <a:rPr lang="en-US" sz="1000" b="1" kern="0" dirty="0">
                  <a:solidFill>
                    <a:srgbClr val="FFFFFF">
                      <a:alpha val="99000"/>
                    </a:srgbClr>
                  </a:solidFill>
                </a:rPr>
                <a:t>400 Mbps network</a:t>
              </a:r>
            </a:p>
          </p:txBody>
        </p:sp>
      </p:grpSp>
      <p:grpSp>
        <p:nvGrpSpPr>
          <p:cNvPr id="89" name="Group 88"/>
          <p:cNvGrpSpPr/>
          <p:nvPr/>
        </p:nvGrpSpPr>
        <p:grpSpPr>
          <a:xfrm>
            <a:off x="6399259" y="2495930"/>
            <a:ext cx="1371957" cy="1549857"/>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52" name="Rectangle 51"/>
            <p:cNvSpPr/>
            <p:nvPr/>
          </p:nvSpPr>
          <p:spPr>
            <a:xfrm>
              <a:off x="10005776" y="4239529"/>
              <a:ext cx="1562976"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8 </a:t>
              </a:r>
              <a:r>
                <a:rPr lang="ru-RU" sz="1500" b="1" kern="0" dirty="0">
                  <a:gradFill>
                    <a:gsLst>
                      <a:gs pos="0">
                        <a:srgbClr val="FFFFFF"/>
                      </a:gs>
                      <a:gs pos="50000">
                        <a:srgbClr val="FFFFFF"/>
                      </a:gs>
                    </a:gsLst>
                    <a:lin ang="10800000" scaled="0"/>
                  </a:gradFill>
                </a:rPr>
                <a:t>ядер </a:t>
              </a:r>
              <a:r>
                <a:rPr lang="en-US" sz="15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913627"/>
              <a:r>
                <a:rPr lang="en-US" sz="1000" b="1" kern="0" dirty="0">
                  <a:solidFill>
                    <a:srgbClr val="FFFFFF">
                      <a:alpha val="99000"/>
                    </a:srgbClr>
                  </a:solidFill>
                </a:rPr>
                <a:t>14 GB memory</a:t>
              </a:r>
              <a:endParaRPr lang="ru-RU" sz="1000" b="1" kern="0" dirty="0">
                <a:solidFill>
                  <a:srgbClr val="FFFFFF">
                    <a:alpha val="99000"/>
                  </a:srgbClr>
                </a:solidFill>
              </a:endParaRPr>
            </a:p>
            <a:p>
              <a:pPr algn="ctr" defTabSz="913627"/>
              <a:r>
                <a:rPr lang="en-US" sz="1000" b="1" kern="0" dirty="0">
                  <a:solidFill>
                    <a:srgbClr val="FFFFFF">
                      <a:alpha val="99000"/>
                    </a:srgbClr>
                  </a:solidFill>
                </a:rPr>
                <a:t>2000 GB </a:t>
              </a:r>
            </a:p>
            <a:p>
              <a:pPr algn="ctr" defTabSz="913627"/>
              <a:r>
                <a:rPr lang="en-US" sz="1000" b="1" kern="0" dirty="0">
                  <a:solidFill>
                    <a:srgbClr val="FFFFFF">
                      <a:alpha val="99000"/>
                    </a:srgbClr>
                  </a:solidFill>
                </a:rPr>
                <a:t>800 Mbps network</a:t>
              </a:r>
            </a:p>
            <a:p>
              <a:pPr algn="ctr" defTabSz="913627"/>
              <a:endParaRPr lang="en-US" sz="1000" b="1" kern="0" dirty="0">
                <a:solidFill>
                  <a:srgbClr val="FFFFFF">
                    <a:alpha val="99000"/>
                  </a:srgbClr>
                </a:solidFill>
              </a:endParaRPr>
            </a:p>
          </p:txBody>
        </p:sp>
      </p:grpSp>
      <p:grpSp>
        <p:nvGrpSpPr>
          <p:cNvPr id="91" name="Group 90"/>
          <p:cNvGrpSpPr/>
          <p:nvPr/>
        </p:nvGrpSpPr>
        <p:grpSpPr>
          <a:xfrm>
            <a:off x="701487" y="1463970"/>
            <a:ext cx="1371957" cy="882746"/>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913588"/>
              <a:r>
                <a:rPr lang="en-US" sz="15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913627"/>
              <a:r>
                <a:rPr lang="en-US" sz="1600" i="1" kern="0" dirty="0" smtClean="0">
                  <a:gradFill>
                    <a:gsLst>
                      <a:gs pos="0">
                        <a:srgbClr val="FFFFFF"/>
                      </a:gs>
                      <a:gs pos="50000">
                        <a:srgbClr val="FFFFFF"/>
                      </a:gs>
                    </a:gsLst>
                    <a:lin ang="10800000" scaled="0"/>
                  </a:gradFill>
                </a:rPr>
                <a:t>0.0</a:t>
              </a:r>
              <a:r>
                <a:rPr lang="ru-RU" sz="1600" i="1" kern="0" dirty="0">
                  <a:gradFill>
                    <a:gsLst>
                      <a:gs pos="0">
                        <a:srgbClr val="FFFFFF"/>
                      </a:gs>
                      <a:gs pos="50000">
                        <a:srgbClr val="FFFFFF"/>
                      </a:gs>
                    </a:gsLst>
                    <a:lin ang="10800000" scaled="0"/>
                  </a:gradFill>
                </a:rPr>
                <a:t>2</a:t>
              </a:r>
              <a:r>
                <a:rPr lang="en-US" sz="1600"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77270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685084" fontAlgn="base">
                <a:lnSpc>
                  <a:spcPct val="90000"/>
                </a:lnSpc>
                <a:spcBef>
                  <a:spcPct val="0"/>
                </a:spcBef>
                <a:spcAft>
                  <a:spcPct val="0"/>
                </a:spcAft>
                <a:buClr>
                  <a:srgbClr val="FFC000"/>
                </a:buClr>
              </a:pPr>
              <a:r>
                <a:rPr lang="en-US" sz="1600" kern="0" spc="-38" dirty="0">
                  <a:solidFill>
                    <a:srgbClr val="FFFFFF">
                      <a:alpha val="99000"/>
                    </a:srgbClr>
                  </a:solidFill>
                  <a:latin typeface="Segoe UI Light" pitchFamily="34" charset="0"/>
                </a:rPr>
                <a:t>Extra Small</a:t>
              </a:r>
            </a:p>
          </p:txBody>
        </p:sp>
      </p:grpSp>
      <p:grpSp>
        <p:nvGrpSpPr>
          <p:cNvPr id="85" name="Group 84"/>
          <p:cNvGrpSpPr/>
          <p:nvPr/>
        </p:nvGrpSpPr>
        <p:grpSpPr>
          <a:xfrm>
            <a:off x="721888" y="2497577"/>
            <a:ext cx="1371957" cy="1552235"/>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913588"/>
              <a:r>
                <a:rPr lang="en-US" altLang="zh-CN" sz="15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913627"/>
              <a:r>
                <a:rPr lang="en-US" sz="1500" b="1" kern="0" dirty="0">
                  <a:gradFill>
                    <a:gsLst>
                      <a:gs pos="0">
                        <a:srgbClr val="FFFFFF"/>
                      </a:gs>
                      <a:gs pos="50000">
                        <a:srgbClr val="FFFFFF"/>
                      </a:gs>
                    </a:gsLst>
                    <a:lin ang="10800000" scaled="0"/>
                  </a:gradFill>
                </a:rPr>
                <a:t>1 x 1.0Ghz</a:t>
              </a:r>
              <a:endParaRPr lang="ru-RU" sz="1500" b="1" kern="0" dirty="0">
                <a:gradFill>
                  <a:gsLst>
                    <a:gs pos="0">
                      <a:srgbClr val="FFFFFF"/>
                    </a:gs>
                    <a:gs pos="50000">
                      <a:srgbClr val="FFFFFF"/>
                    </a:gs>
                  </a:gsLst>
                  <a:lin ang="10800000" scaled="0"/>
                </a:gradFill>
              </a:endParaRPr>
            </a:p>
            <a:p>
              <a:pPr algn="ctr" defTabSz="913627"/>
              <a:r>
                <a:rPr lang="ru-RU" sz="1000" kern="0" dirty="0">
                  <a:gradFill>
                    <a:gsLst>
                      <a:gs pos="0">
                        <a:srgbClr val="FFFFFF"/>
                      </a:gs>
                      <a:gs pos="50000">
                        <a:srgbClr val="FFFFFF"/>
                      </a:gs>
                    </a:gsLst>
                    <a:lin ang="10800000" scaled="0"/>
                  </a:gradFill>
                </a:rPr>
                <a:t>Разделяемое ядро</a:t>
              </a:r>
              <a:endParaRPr lang="en-US" sz="1000"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913627"/>
              <a:r>
                <a:rPr lang="en-US" sz="1000" b="1" kern="0" dirty="0">
                  <a:solidFill>
                    <a:srgbClr val="FFFFFF">
                      <a:alpha val="99000"/>
                    </a:srgbClr>
                  </a:solidFill>
                </a:rPr>
                <a:t>768 MB memory </a:t>
              </a:r>
            </a:p>
            <a:p>
              <a:pPr algn="ctr" defTabSz="913627"/>
              <a:r>
                <a:rPr lang="en-US" sz="1000" b="1" kern="0" dirty="0">
                  <a:solidFill>
                    <a:srgbClr val="FFFFFF">
                      <a:alpha val="99000"/>
                    </a:srgbClr>
                  </a:solidFill>
                </a:rPr>
                <a:t>20 GB storage</a:t>
              </a:r>
              <a:endParaRPr lang="ru-RU" sz="1000" b="1" kern="0" dirty="0">
                <a:solidFill>
                  <a:srgbClr val="FFFFFF">
                    <a:alpha val="99000"/>
                  </a:srgbClr>
                </a:solidFill>
              </a:endParaRPr>
            </a:p>
            <a:p>
              <a:pPr algn="ctr" defTabSz="913627"/>
              <a:r>
                <a:rPr lang="ru-RU" sz="1000" b="1" kern="0" dirty="0">
                  <a:solidFill>
                    <a:srgbClr val="FFFFFF">
                      <a:alpha val="99000"/>
                    </a:srgbClr>
                  </a:solidFill>
                </a:rPr>
                <a:t>5 </a:t>
              </a:r>
              <a:r>
                <a:rPr lang="en-US" sz="1000" b="1" kern="0" dirty="0">
                  <a:solidFill>
                    <a:srgbClr val="FFFFFF">
                      <a:alpha val="99000"/>
                    </a:srgbClr>
                  </a:solidFill>
                </a:rPr>
                <a:t>Mbps network</a:t>
              </a:r>
            </a:p>
            <a:p>
              <a:pPr algn="ctr" defTabSz="913627"/>
              <a:endParaRPr lang="en-US" sz="1000" b="1" kern="0" dirty="0">
                <a:solidFill>
                  <a:srgbClr val="FFFFFF">
                    <a:alpha val="99000"/>
                  </a:srgbClr>
                </a:solidFill>
              </a:endParaRPr>
            </a:p>
          </p:txBody>
        </p:sp>
      </p:grpSp>
      <p:sp>
        <p:nvSpPr>
          <p:cNvPr id="77" name="TextBox 76"/>
          <p:cNvSpPr txBox="1"/>
          <p:nvPr/>
        </p:nvSpPr>
        <p:spPr bwMode="invGray">
          <a:xfrm>
            <a:off x="615924" y="1019242"/>
            <a:ext cx="5969772" cy="366903"/>
          </a:xfrm>
          <a:prstGeom prst="rect">
            <a:avLst/>
          </a:prstGeom>
          <a:noFill/>
        </p:spPr>
        <p:txBody>
          <a:bodyPr wrap="square" lIns="68531" tIns="137064" rIns="68531" bIns="34267" rtlCol="0">
            <a:spAutoFit/>
          </a:bodyPr>
          <a:lstStyle/>
          <a:p>
            <a:pPr marL="0" lvl="1" indent="-116598" defTabSz="685282">
              <a:lnSpc>
                <a:spcPct val="90000"/>
              </a:lnSpc>
              <a:spcBef>
                <a:spcPct val="0"/>
              </a:spcBef>
              <a:buClr>
                <a:srgbClr val="FFC000"/>
              </a:buClr>
              <a:defRPr/>
            </a:pP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Стоимость  </a:t>
            </a:r>
            <a:r>
              <a:rPr lang="en-US" sz="1400" i="1"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a:t>
            </a: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en-US"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400"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410277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86463" y="3015263"/>
            <a:ext cx="8372870" cy="1657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1" name="Rectangle 80"/>
          <p:cNvSpPr/>
          <p:nvPr/>
        </p:nvSpPr>
        <p:spPr>
          <a:xfrm>
            <a:off x="386460" y="892386"/>
            <a:ext cx="4057910" cy="19717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42" y="171453"/>
            <a:ext cx="8363938" cy="567848"/>
          </a:xfrm>
        </p:spPr>
        <p:txBody>
          <a:bodyPr/>
          <a:lstStyle/>
          <a:p>
            <a:r>
              <a:rPr lang="en-US" dirty="0"/>
              <a:t>Windows </a:t>
            </a:r>
            <a:r>
              <a:rPr lang="en-US" dirty="0" smtClean="0"/>
              <a:t>Azure </a:t>
            </a:r>
            <a:r>
              <a:rPr lang="ru-RU" dirty="0" smtClean="0">
                <a:solidFill>
                  <a:schemeClr val="accent2">
                    <a:alpha val="99000"/>
                  </a:schemeClr>
                </a:solidFill>
              </a:rPr>
              <a:t>Хранилища данных</a:t>
            </a:r>
            <a:endParaRPr lang="en-US" sz="2400" dirty="0">
              <a:solidFill>
                <a:schemeClr val="accent4">
                  <a:alpha val="99000"/>
                </a:schemeClr>
              </a:solidFill>
            </a:endParaRPr>
          </a:p>
        </p:txBody>
      </p:sp>
      <p:sp>
        <p:nvSpPr>
          <p:cNvPr id="53" name="Azure text"/>
          <p:cNvSpPr txBox="1"/>
          <p:nvPr/>
        </p:nvSpPr>
        <p:spPr>
          <a:xfrm>
            <a:off x="447100" y="1309991"/>
            <a:ext cx="3740004" cy="401604"/>
          </a:xfrm>
          <a:prstGeom prst="rect">
            <a:avLst/>
          </a:prstGeom>
          <a:noFill/>
        </p:spPr>
        <p:txBody>
          <a:bodyPr wrap="square" lIns="68535" tIns="34268" rIns="68535" bIns="34268" rtlCol="0">
            <a:spAutoFit/>
          </a:bodyPr>
          <a:lstStyle/>
          <a:p>
            <a:pPr marL="0" lvl="1" indent="-116603" defTabSz="913703">
              <a:lnSpc>
                <a:spcPct val="90000"/>
              </a:lnSpc>
              <a:spcBef>
                <a:spcPct val="0"/>
              </a:spcBef>
              <a:buClr>
                <a:srgbClr val="FFC000"/>
              </a:buClr>
              <a:defRPr/>
            </a:pPr>
            <a:r>
              <a:rPr lang="ru-RU" sz="1200" dirty="0" smtClean="0">
                <a:ln w="3175">
                  <a:noFill/>
                </a:ln>
                <a:gradFill flip="none" rotWithShape="1">
                  <a:gsLst>
                    <a:gs pos="0">
                      <a:srgbClr val="595959"/>
                    </a:gs>
                    <a:gs pos="86000">
                      <a:srgbClr val="595959"/>
                    </a:gs>
                  </a:gsLst>
                  <a:lin ang="5400000" scaled="0"/>
                  <a:tileRect/>
                </a:gradFill>
                <a:cs typeface="Segoe UI" pitchFamily="34" charset="0"/>
              </a:rPr>
              <a:t>Надежная платформа с возможностями гибкого масштабирования ресурсов</a:t>
            </a:r>
            <a:endParaRPr lang="en-US" sz="12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7" name="Group 6"/>
          <p:cNvGrpSpPr/>
          <p:nvPr/>
        </p:nvGrpSpPr>
        <p:grpSpPr>
          <a:xfrm>
            <a:off x="499407" y="1705179"/>
            <a:ext cx="1852142" cy="1036098"/>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59" name="TextBox 58"/>
            <p:cNvSpPr txBox="1"/>
            <p:nvPr/>
          </p:nvSpPr>
          <p:spPr bwMode="invGray">
            <a:xfrm>
              <a:off x="938656" y="2724337"/>
              <a:ext cx="1928738" cy="603243"/>
            </a:xfrm>
            <a:prstGeom prst="rect">
              <a:avLst/>
            </a:prstGeom>
            <a:noFill/>
          </p:spPr>
          <p:txBody>
            <a:bodyPr wrap="square" tIns="182880" rtlCol="0">
              <a:spAutoFit/>
            </a:bodyPr>
            <a:lstStyle/>
            <a:p>
              <a:pPr marL="0" lvl="1" algn="ctr" defTabSz="685114" fontAlgn="base">
                <a:lnSpc>
                  <a:spcPct val="80000"/>
                </a:lnSpc>
                <a:spcBef>
                  <a:spcPct val="0"/>
                </a:spcBef>
                <a:spcAft>
                  <a:spcPct val="0"/>
                </a:spcAft>
                <a:buClr>
                  <a:srgbClr val="FFC000"/>
                </a:buClr>
                <a:defRPr/>
              </a:pPr>
              <a:r>
                <a:rPr lang="en-US" kern="0" spc="-38" dirty="0" smtClean="0">
                  <a:solidFill>
                    <a:srgbClr val="FFFFFF">
                      <a:alpha val="99000"/>
                    </a:srgbClr>
                  </a:solidFill>
                  <a:ea typeface="Segoe UI" pitchFamily="34" charset="0"/>
                  <a:cs typeface="Segoe UI" pitchFamily="34" charset="0"/>
                </a:rPr>
                <a:t>Compute</a:t>
              </a:r>
              <a:endParaRPr lang="en-US" kern="0" spc="-38" dirty="0">
                <a:solidFill>
                  <a:srgbClr val="FFFFFF">
                    <a:alpha val="99000"/>
                  </a:srgbClr>
                </a:solidFill>
                <a:ea typeface="Segoe UI" pitchFamily="34" charset="0"/>
                <a:cs typeface="Segoe UI" pitchFamily="34" charset="0"/>
              </a:endParaRP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a:t>
              </a:r>
              <a:r>
                <a:rPr lang="en-US" sz="900" b="1" kern="0" dirty="0" smtClean="0">
                  <a:solidFill>
                    <a:srgbClr val="FFFFFF">
                      <a:alpha val="99000"/>
                    </a:srgbClr>
                  </a:solidFill>
                </a:rPr>
                <a:t>0.04-0.96/hour</a:t>
              </a:r>
              <a:endParaRPr lang="en-US" sz="900" b="1" kern="0" dirty="0">
                <a:solidFill>
                  <a:srgbClr val="FFFFFF">
                    <a:alpha val="99000"/>
                  </a:srgbClr>
                </a:solidFill>
              </a:endParaRPr>
            </a:p>
            <a:p>
              <a:pPr algn="ctr" defTabSz="913703">
                <a:defRPr/>
              </a:pPr>
              <a:r>
                <a:rPr lang="en-US" sz="900" kern="0" dirty="0">
                  <a:solidFill>
                    <a:srgbClr val="FFFFFF">
                      <a:alpha val="99000"/>
                    </a:srgbClr>
                  </a:solidFill>
                </a:rPr>
                <a:t>+ Variable Instance Sizes  </a:t>
              </a:r>
            </a:p>
          </p:txBody>
        </p:sp>
        <p:sp>
          <p:nvSpPr>
            <p:cNvPr id="61" name="Rectangle 60"/>
            <p:cNvSpPr/>
            <p:nvPr/>
          </p:nvSpPr>
          <p:spPr>
            <a:xfrm>
              <a:off x="789408" y="3188764"/>
              <a:ext cx="2227234" cy="307776"/>
            </a:xfrm>
            <a:prstGeom prst="rect">
              <a:avLst/>
            </a:prstGeom>
          </p:spPr>
          <p:txBody>
            <a:bodyPr wrap="square">
              <a:spAutoFit/>
            </a:bodyPr>
            <a:lstStyle/>
            <a:p>
              <a:pPr algn="ctr" defTabSz="913703">
                <a:defRPr/>
              </a:pPr>
              <a:r>
                <a:rPr lang="en-US" sz="900" kern="0" dirty="0">
                  <a:solidFill>
                    <a:srgbClr val="FFFFFF">
                      <a:alpha val="99000"/>
                    </a:srgbClr>
                  </a:solidFill>
                </a:rPr>
                <a:t>Per service hour</a:t>
              </a:r>
              <a:endParaRPr lang="en-US" sz="2100" kern="0" dirty="0">
                <a:solidFill>
                  <a:srgbClr val="FFFFFF">
                    <a:alpha val="99000"/>
                  </a:srgbClr>
                </a:solidFill>
              </a:endParaRPr>
            </a:p>
          </p:txBody>
        </p:sp>
      </p:grpSp>
      <p:grpSp>
        <p:nvGrpSpPr>
          <p:cNvPr id="6" name="Group 5"/>
          <p:cNvGrpSpPr/>
          <p:nvPr/>
        </p:nvGrpSpPr>
        <p:grpSpPr>
          <a:xfrm>
            <a:off x="2465041" y="1705178"/>
            <a:ext cx="1852142" cy="1036098"/>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74" name="TextBox 73"/>
            <p:cNvSpPr txBox="1"/>
            <p:nvPr/>
          </p:nvSpPr>
          <p:spPr bwMode="invGray">
            <a:xfrm>
              <a:off x="3453344" y="2724335"/>
              <a:ext cx="2253169" cy="603243"/>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1800" dirty="0">
                  <a:solidFill>
                    <a:srgbClr val="FFFFFF">
                      <a:alpha val="99000"/>
                    </a:srgbClr>
                  </a:solidFill>
                  <a:ea typeface="Segoe UI" pitchFamily="34" charset="0"/>
                  <a:cs typeface="Segoe UI" pitchFamily="34" charset="0"/>
                </a:rPr>
                <a:t>Storage</a:t>
              </a:r>
            </a:p>
          </p:txBody>
        </p:sp>
        <p:sp>
          <p:nvSpPr>
            <p:cNvPr id="75" name="Rectangle 74"/>
            <p:cNvSpPr/>
            <p:nvPr/>
          </p:nvSpPr>
          <p:spPr>
            <a:xfrm>
              <a:off x="3454574" y="3186927"/>
              <a:ext cx="2250707" cy="492443"/>
            </a:xfrm>
            <a:prstGeom prst="rect">
              <a:avLst/>
            </a:prstGeom>
          </p:spPr>
          <p:txBody>
            <a:bodyPr wrap="square">
              <a:spAutoFit/>
            </a:bodyPr>
            <a:lstStyle/>
            <a:p>
              <a:pPr algn="ctr" defTabSz="913703"/>
              <a:r>
                <a:rPr lang="en-US" sz="900" kern="0" dirty="0">
                  <a:solidFill>
                    <a:srgbClr val="FFFFFF">
                      <a:alpha val="99000"/>
                    </a:srgb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a:t>
              </a:r>
              <a:r>
                <a:rPr lang="en-US" sz="900" b="1" kern="0" dirty="0" smtClean="0">
                  <a:solidFill>
                    <a:srgbClr val="FFFFFF">
                      <a:alpha val="99000"/>
                    </a:srgbClr>
                  </a:solidFill>
                </a:rPr>
                <a:t>0.1</a:t>
              </a:r>
              <a:r>
                <a:rPr lang="ru-RU" sz="900" b="1" kern="0" dirty="0" smtClean="0">
                  <a:solidFill>
                    <a:srgbClr val="FFFFFF">
                      <a:alpha val="99000"/>
                    </a:srgbClr>
                  </a:solidFill>
                </a:rPr>
                <a:t>2</a:t>
              </a:r>
              <a:r>
                <a:rPr lang="en-US" sz="900" b="1" kern="0" dirty="0" smtClean="0">
                  <a:solidFill>
                    <a:srgbClr val="FFFFFF">
                      <a:alpha val="99000"/>
                    </a:srgbClr>
                  </a:solidFill>
                </a:rPr>
                <a:t> </a:t>
              </a:r>
              <a:r>
                <a:rPr lang="en-US" sz="900" b="1" kern="0" dirty="0">
                  <a:solidFill>
                    <a:srgbClr val="FFFFFF">
                      <a:alpha val="99000"/>
                    </a:srgbClr>
                  </a:solidFill>
                </a:rPr>
                <a:t>GB/month</a:t>
              </a:r>
            </a:p>
            <a:p>
              <a:pPr algn="ctr" defTabSz="913703">
                <a:defRPr/>
              </a:pPr>
              <a:r>
                <a:rPr lang="en-US" sz="900" kern="0" dirty="0">
                  <a:solidFill>
                    <a:srgbClr val="FFFFFF">
                      <a:alpha val="99000"/>
                    </a:srgbClr>
                  </a:solidFill>
                </a:rPr>
                <a:t>$</a:t>
              </a:r>
              <a:r>
                <a:rPr lang="en-US" sz="900" kern="0" dirty="0" smtClean="0">
                  <a:solidFill>
                    <a:srgbClr val="FFFFFF">
                      <a:alpha val="99000"/>
                    </a:srgbClr>
                  </a:solidFill>
                </a:rPr>
                <a:t>0.01/100k </a:t>
              </a:r>
              <a:r>
                <a:rPr lang="en-US" sz="900" kern="0" dirty="0">
                  <a:solidFill>
                    <a:srgbClr val="FFFFFF">
                      <a:alpha val="99000"/>
                    </a:srgbClr>
                  </a:solidFill>
                </a:rPr>
                <a:t>transactions </a:t>
              </a:r>
            </a:p>
          </p:txBody>
        </p:sp>
      </p:grpSp>
      <p:grpSp>
        <p:nvGrpSpPr>
          <p:cNvPr id="84" name="Group 83"/>
          <p:cNvGrpSpPr/>
          <p:nvPr/>
        </p:nvGrpSpPr>
        <p:grpSpPr>
          <a:xfrm>
            <a:off x="561293" y="3461968"/>
            <a:ext cx="2608744" cy="1120634"/>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91" name="TextBox 90"/>
            <p:cNvSpPr txBox="1"/>
            <p:nvPr/>
          </p:nvSpPr>
          <p:spPr bwMode="invGray">
            <a:xfrm>
              <a:off x="2658493" y="5185705"/>
              <a:ext cx="3267075"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defTabSz="913703">
                <a:spcBef>
                  <a:spcPts val="900"/>
                </a:spcBef>
                <a:defRPr/>
              </a:pPr>
              <a:r>
                <a:rPr lang="en-US" sz="900" b="1" kern="0" dirty="0">
                  <a:solidFill>
                    <a:srgbClr val="FFFFFF">
                      <a:alpha val="99000"/>
                    </a:srgbClr>
                  </a:solidFill>
                </a:rPr>
                <a:t>128MB cache for $45/month</a:t>
              </a:r>
            </a:p>
          </p:txBody>
        </p:sp>
        <p:sp>
          <p:nvSpPr>
            <p:cNvPr id="93" name="Rectangle 92"/>
            <p:cNvSpPr/>
            <p:nvPr/>
          </p:nvSpPr>
          <p:spPr>
            <a:xfrm>
              <a:off x="2817242" y="5762822"/>
              <a:ext cx="2949575"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grpSp>
      <p:grpSp>
        <p:nvGrpSpPr>
          <p:cNvPr id="85" name="Group 84"/>
          <p:cNvGrpSpPr/>
          <p:nvPr/>
        </p:nvGrpSpPr>
        <p:grpSpPr>
          <a:xfrm>
            <a:off x="3278396" y="3461963"/>
            <a:ext cx="2603821" cy="898425"/>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defTabSz="913703">
                <a:spcBef>
                  <a:spcPts val="900"/>
                </a:spcBef>
                <a:defRPr/>
              </a:pPr>
              <a:r>
                <a:rPr lang="en-US" sz="900" b="1" kern="0" dirty="0">
                  <a:solidFill>
                    <a:srgbClr val="FFFFFF">
                      <a:alpha val="99000"/>
                    </a:srgbClr>
                  </a:solidFill>
                </a:rPr>
                <a:t>$1.99/10k transactions</a:t>
              </a:r>
            </a:p>
          </p:txBody>
        </p:sp>
        <p:sp>
          <p:nvSpPr>
            <p:cNvPr id="88" name="Rectangle 87"/>
            <p:cNvSpPr/>
            <p:nvPr/>
          </p:nvSpPr>
          <p:spPr>
            <a:xfrm>
              <a:off x="6452926" y="5753524"/>
              <a:ext cx="2762249"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sp>
          <p:nvSpPr>
            <p:cNvPr id="89" name="TextBox 88"/>
            <p:cNvSpPr txBox="1"/>
            <p:nvPr/>
          </p:nvSpPr>
          <p:spPr bwMode="invGray">
            <a:xfrm>
              <a:off x="6319576" y="5172826"/>
              <a:ext cx="3028950"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Access Control</a:t>
              </a:r>
            </a:p>
          </p:txBody>
        </p:sp>
      </p:grpSp>
      <p:sp>
        <p:nvSpPr>
          <p:cNvPr id="94" name="Rectangle 93"/>
          <p:cNvSpPr/>
          <p:nvPr/>
        </p:nvSpPr>
        <p:spPr>
          <a:xfrm>
            <a:off x="6012926" y="4696457"/>
            <a:ext cx="2805805" cy="192316"/>
          </a:xfrm>
          <a:prstGeom prst="rect">
            <a:avLst/>
          </a:prstGeom>
        </p:spPr>
        <p:txBody>
          <a:bodyPr wrap="none" lIns="68535" tIns="34268" rIns="68535" bIns="34268">
            <a:spAutoFit/>
          </a:bodyPr>
          <a:lstStyle/>
          <a:p>
            <a:pPr algn="r" defTabSz="913703"/>
            <a:r>
              <a:rPr lang="en-US" sz="800" dirty="0">
                <a:ln w="3175">
                  <a:noFill/>
                </a:ln>
                <a:gradFill flip="none" rotWithShape="1">
                  <a:gsLst>
                    <a:gs pos="0">
                      <a:srgbClr val="595959"/>
                    </a:gs>
                    <a:gs pos="86000">
                      <a:srgbClr val="595959"/>
                    </a:gs>
                  </a:gsLst>
                  <a:lin ang="5400000" scaled="0"/>
                  <a:tileRect/>
                </a:gradFill>
                <a:cs typeface="Segoe UI" pitchFamily="34" charset="0"/>
              </a:rPr>
              <a:t>Prices shown in USD only. International prices are available</a:t>
            </a:r>
          </a:p>
        </p:txBody>
      </p:sp>
      <p:grpSp>
        <p:nvGrpSpPr>
          <p:cNvPr id="96" name="Group 95"/>
          <p:cNvGrpSpPr/>
          <p:nvPr/>
        </p:nvGrpSpPr>
        <p:grpSpPr>
          <a:xfrm>
            <a:off x="6003065" y="3461968"/>
            <a:ext cx="2603821" cy="1264088"/>
            <a:chOff x="6203598" y="5167825"/>
            <a:chExt cx="3260907" cy="168545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pPr defTabSz="913703"/>
              <a:r>
                <a:rPr lang="en-US" altLang="zh-CN" sz="1200" dirty="0">
                  <a:solidFill>
                    <a:srgbClr val="292929"/>
                  </a:solidFill>
                </a:rPr>
                <a:t> </a:t>
              </a:r>
            </a:p>
          </p:txBody>
        </p:sp>
        <p:sp>
          <p:nvSpPr>
            <p:cNvPr id="98" name="Rectangle 97"/>
            <p:cNvSpPr/>
            <p:nvPr/>
          </p:nvSpPr>
          <p:spPr>
            <a:xfrm>
              <a:off x="6203598" y="5508798"/>
              <a:ext cx="3260907" cy="1344478"/>
            </a:xfrm>
            <a:prstGeom prst="rect">
              <a:avLst/>
            </a:prstGeom>
            <a:noFill/>
          </p:spPr>
          <p:txBody>
            <a:bodyPr wrap="square" anchor="ctr" anchorCtr="0">
              <a:noAutofit/>
            </a:bodyPr>
            <a:lstStyle/>
            <a:p>
              <a:pPr algn="ctr" defTabSz="913703">
                <a:defRPr/>
              </a:pPr>
              <a:r>
                <a:rPr lang="en-US" sz="800" b="1" kern="0" dirty="0">
                  <a:solidFill>
                    <a:srgbClr val="FFFFFF">
                      <a:alpha val="99000"/>
                    </a:srgbClr>
                  </a:solidFill>
                </a:rPr>
                <a:t>$0.10/100 Relay Hours</a:t>
              </a:r>
            </a:p>
            <a:p>
              <a:pPr algn="ctr" defTabSz="913703">
                <a:defRPr/>
              </a:pPr>
              <a:r>
                <a:rPr lang="en-US" sz="800" b="1" kern="0" dirty="0">
                  <a:solidFill>
                    <a:srgbClr val="FFFFFF">
                      <a:alpha val="99000"/>
                    </a:srgbClr>
                  </a:solidFill>
                </a:rPr>
                <a:t>$0.01/10,000 Messages (Queues/Topics/Relays)</a:t>
              </a:r>
            </a:p>
            <a:p>
              <a:pPr algn="ctr" defTabSz="913703">
                <a:defRPr/>
              </a:pPr>
              <a:endParaRPr lang="en-US" sz="900" b="1" kern="0" dirty="0">
                <a:solidFill>
                  <a:srgbClr val="FFFFFF">
                    <a:alpha val="99000"/>
                  </a:srgbClr>
                </a:solidFill>
              </a:endParaRPr>
            </a:p>
          </p:txBody>
        </p:sp>
        <p:sp>
          <p:nvSpPr>
            <p:cNvPr id="99" name="Rectangle 98"/>
            <p:cNvSpPr/>
            <p:nvPr/>
          </p:nvSpPr>
          <p:spPr>
            <a:xfrm>
              <a:off x="6452926" y="5634774"/>
              <a:ext cx="2762249" cy="307776"/>
            </a:xfrm>
            <a:prstGeom prst="rect">
              <a:avLst/>
            </a:prstGeom>
          </p:spPr>
          <p:txBody>
            <a:bodyPr wrap="square">
              <a:spAutoFit/>
            </a:bodyPr>
            <a:lstStyle/>
            <a:p>
              <a:pPr algn="ctr" defTabSz="913703">
                <a:defRPr/>
              </a:pPr>
              <a:r>
                <a:rPr lang="en-US" sz="900" kern="0" dirty="0">
                  <a:solidFill>
                    <a:srgbClr val="FFFFFF">
                      <a:alpha val="99000"/>
                    </a:srgbClr>
                  </a:solidFill>
                </a:rPr>
                <a:t>Per Message Operation</a:t>
              </a:r>
            </a:p>
          </p:txBody>
        </p:sp>
        <p:sp>
          <p:nvSpPr>
            <p:cNvPr id="100" name="TextBox 99"/>
            <p:cNvSpPr txBox="1"/>
            <p:nvPr/>
          </p:nvSpPr>
          <p:spPr bwMode="invGray">
            <a:xfrm>
              <a:off x="6319576" y="5185705"/>
              <a:ext cx="3028950" cy="603243"/>
            </a:xfrm>
            <a:prstGeom prst="rect">
              <a:avLst/>
            </a:prstGeom>
            <a:noFill/>
          </p:spPr>
          <p:txBody>
            <a:bodyPr wrap="square" tIns="182880" rtlCol="0">
              <a:spAutoFit/>
            </a:bodyPr>
            <a:lstStyle/>
            <a:p>
              <a:pPr marL="0" lvl="1" indent="-116603"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Service Bus</a:t>
              </a:r>
            </a:p>
          </p:txBody>
        </p:sp>
      </p:grpSp>
      <p:sp>
        <p:nvSpPr>
          <p:cNvPr id="3" name="TextBox 2"/>
          <p:cNvSpPr txBox="1"/>
          <p:nvPr/>
        </p:nvSpPr>
        <p:spPr>
          <a:xfrm>
            <a:off x="480086" y="975575"/>
            <a:ext cx="2814411"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Windows Azure</a:t>
            </a:r>
          </a:p>
        </p:txBody>
      </p:sp>
      <p:sp>
        <p:nvSpPr>
          <p:cNvPr id="49" name="TextBox 48"/>
          <p:cNvSpPr txBox="1"/>
          <p:nvPr/>
        </p:nvSpPr>
        <p:spPr>
          <a:xfrm>
            <a:off x="528394" y="3071611"/>
            <a:ext cx="5196263"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Windows </a:t>
            </a:r>
            <a:r>
              <a:rPr lang="en-US" sz="2100" dirty="0" smtClean="0">
                <a:gradFill>
                  <a:gsLst>
                    <a:gs pos="0">
                      <a:srgbClr val="292929">
                        <a:lumMod val="90000"/>
                        <a:lumOff val="10000"/>
                      </a:srgbClr>
                    </a:gs>
                    <a:gs pos="86000">
                      <a:srgbClr val="292929">
                        <a:lumMod val="90000"/>
                        <a:lumOff val="10000"/>
                      </a:srgbClr>
                    </a:gs>
                  </a:gsLst>
                  <a:lin ang="5400000" scaled="0"/>
                </a:gradFill>
              </a:rPr>
              <a:t>Azure</a:t>
            </a:r>
            <a:r>
              <a:rPr lang="ru-RU" sz="2100" dirty="0" smtClean="0">
                <a:gradFill>
                  <a:gsLst>
                    <a:gs pos="0">
                      <a:srgbClr val="292929">
                        <a:lumMod val="90000"/>
                        <a:lumOff val="10000"/>
                      </a:srgbClr>
                    </a:gs>
                    <a:gs pos="86000">
                      <a:srgbClr val="292929">
                        <a:lumMod val="90000"/>
                        <a:lumOff val="10000"/>
                      </a:srgbClr>
                    </a:gs>
                  </a:gsLst>
                  <a:lin ang="5400000" scaled="0"/>
                </a:gradFill>
              </a:rPr>
              <a:t> дополнительные сервисы</a:t>
            </a:r>
            <a:endParaRPr lang="en-US" sz="21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4680952" y="892386"/>
            <a:ext cx="4077485" cy="19717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4" tIns="34258" rIns="68514" bIns="34258" numCol="1" spcCol="0" rtlCol="0" anchor="ctr" anchorCtr="0" compatLnSpc="1">
            <a:prstTxWarp prst="textNoShape">
              <a:avLst/>
            </a:prstTxWarp>
          </a:bodyPr>
          <a:lstStyle/>
          <a:p>
            <a:pPr algn="ctr" defTabSz="6849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51" name="Azure text"/>
          <p:cNvSpPr txBox="1"/>
          <p:nvPr/>
        </p:nvSpPr>
        <p:spPr>
          <a:xfrm>
            <a:off x="4738921" y="1309991"/>
            <a:ext cx="3740004" cy="401604"/>
          </a:xfrm>
          <a:prstGeom prst="rect">
            <a:avLst/>
          </a:prstGeom>
          <a:noFill/>
        </p:spPr>
        <p:txBody>
          <a:bodyPr wrap="square" lIns="68535" tIns="34268" rIns="68535" bIns="34268" rtlCol="0">
            <a:spAutoFit/>
          </a:bodyPr>
          <a:lstStyle/>
          <a:p>
            <a:pPr marL="0" lvl="1" indent="-116603" defTabSz="913703">
              <a:lnSpc>
                <a:spcPct val="90000"/>
              </a:lnSpc>
              <a:spcBef>
                <a:spcPct val="0"/>
              </a:spcBef>
              <a:buClr>
                <a:srgbClr val="FFC000"/>
              </a:buClr>
              <a:defRPr/>
            </a:pPr>
            <a:r>
              <a:rPr lang="ru-RU" sz="1200" dirty="0" smtClean="0">
                <a:ln w="3175">
                  <a:noFill/>
                </a:ln>
                <a:gradFill flip="none" rotWithShape="1">
                  <a:gsLst>
                    <a:gs pos="0">
                      <a:srgbClr val="595959"/>
                    </a:gs>
                    <a:gs pos="86000">
                      <a:srgbClr val="595959"/>
                    </a:gs>
                  </a:gsLst>
                  <a:lin ang="5400000" scaled="0"/>
                  <a:tileRect/>
                </a:gradFill>
                <a:cs typeface="Segoe UI" pitchFamily="34" charset="0"/>
              </a:rPr>
              <a:t>Реляционная база данных с высоким уровнем доступности и удобным масштабированием</a:t>
            </a:r>
            <a:endParaRPr lang="en-US" sz="1200" dirty="0">
              <a:ln w="3175">
                <a:noFill/>
              </a:ln>
              <a:gradFill flip="none" rotWithShape="1">
                <a:gsLst>
                  <a:gs pos="0">
                    <a:srgbClr val="595959"/>
                  </a:gs>
                  <a:gs pos="86000">
                    <a:srgbClr val="595959"/>
                  </a:gs>
                </a:gsLst>
                <a:lin ang="5400000" scaled="0"/>
                <a:tileRect/>
              </a:gradFill>
              <a:cs typeface="Segoe UI" pitchFamily="34" charset="0"/>
            </a:endParaRPr>
          </a:p>
        </p:txBody>
      </p:sp>
      <p:grpSp>
        <p:nvGrpSpPr>
          <p:cNvPr id="52" name="Group 51"/>
          <p:cNvGrpSpPr/>
          <p:nvPr/>
        </p:nvGrpSpPr>
        <p:grpSpPr>
          <a:xfrm>
            <a:off x="4791227" y="1705179"/>
            <a:ext cx="1852142" cy="1036098"/>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57" name="TextBox 56"/>
            <p:cNvSpPr txBox="1"/>
            <p:nvPr/>
          </p:nvSpPr>
          <p:spPr bwMode="invGray">
            <a:xfrm>
              <a:off x="938656" y="2724337"/>
              <a:ext cx="1928738" cy="603243"/>
            </a:xfrm>
            <a:prstGeom prst="rect">
              <a:avLst/>
            </a:prstGeom>
            <a:noFill/>
          </p:spPr>
          <p:txBody>
            <a:bodyPr wrap="square" tIns="182880" rtlCol="0">
              <a:spAutoFit/>
            </a:bodyPr>
            <a:lstStyle/>
            <a:p>
              <a:pPr marL="0" lvl="1" algn="ctr" defTabSz="685114" fontAlgn="base">
                <a:lnSpc>
                  <a:spcPct val="80000"/>
                </a:lnSpc>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defTabSz="913703">
                <a:defRPr/>
              </a:pPr>
              <a:r>
                <a:rPr lang="en-US" sz="900" b="1" kern="0" dirty="0">
                  <a:solidFill>
                    <a:srgbClr val="FFFFFF">
                      <a:alpha val="99000"/>
                    </a:srgbClr>
                  </a:solidFill>
                </a:rPr>
                <a:t>$9.99/month</a:t>
              </a:r>
              <a:r>
                <a:rPr lang="en-US" sz="900" kern="0" dirty="0">
                  <a:solidFill>
                    <a:srgbClr val="FFFFFF">
                      <a:alpha val="99000"/>
                    </a:srgbClr>
                  </a:solidFill>
                </a:rPr>
                <a:t/>
              </a:r>
              <a:br>
                <a:rPr lang="en-US" sz="900" kern="0" dirty="0">
                  <a:solidFill>
                    <a:srgbClr val="FFFFFF">
                      <a:alpha val="99000"/>
                    </a:srgbClr>
                  </a:solidFill>
                </a:rPr>
              </a:br>
              <a:r>
                <a:rPr lang="en-US" sz="900" kern="0" dirty="0">
                  <a:solidFill>
                    <a:srgbClr val="FFFFFF">
                      <a:alpha val="99000"/>
                    </a:srgbClr>
                  </a:solidFill>
                </a:rPr>
                <a:t>(up to 1 GB DB/month</a:t>
              </a:r>
              <a:r>
                <a:rPr lang="en-US" sz="800" kern="0" dirty="0">
                  <a:solidFill>
                    <a:srgbClr val="FFFFFF">
                      <a:alpha val="99000"/>
                    </a:srgbClr>
                  </a:solidFill>
                </a:rPr>
                <a:t>) </a:t>
              </a:r>
              <a:endParaRPr lang="en-US" sz="1100" kern="0" dirty="0">
                <a:solidFill>
                  <a:srgbClr val="FFFFFF">
                    <a:alpha val="99000"/>
                  </a:srgbClr>
                </a:solidFill>
              </a:endParaRPr>
            </a:p>
          </p:txBody>
        </p:sp>
        <p:sp>
          <p:nvSpPr>
            <p:cNvPr id="67" name="Rectangle 66"/>
            <p:cNvSpPr/>
            <p:nvPr/>
          </p:nvSpPr>
          <p:spPr>
            <a:xfrm>
              <a:off x="789408" y="3188764"/>
              <a:ext cx="2227234" cy="307776"/>
            </a:xfrm>
            <a:prstGeom prst="rect">
              <a:avLst/>
            </a:prstGeom>
          </p:spPr>
          <p:txBody>
            <a:bodyPr wrap="square">
              <a:spAutoFit/>
            </a:bodyPr>
            <a:lstStyle/>
            <a:p>
              <a:pPr algn="ctr" defTabSz="913703"/>
              <a:endParaRPr lang="en-US" sz="900" kern="0" dirty="0">
                <a:solidFill>
                  <a:srgbClr val="FFFFFF">
                    <a:alpha val="99000"/>
                  </a:srgbClr>
                </a:solidFill>
              </a:endParaRPr>
            </a:p>
          </p:txBody>
        </p:sp>
      </p:grpSp>
      <p:grpSp>
        <p:nvGrpSpPr>
          <p:cNvPr id="72" name="Group 71"/>
          <p:cNvGrpSpPr/>
          <p:nvPr/>
        </p:nvGrpSpPr>
        <p:grpSpPr>
          <a:xfrm>
            <a:off x="6742275" y="1705178"/>
            <a:ext cx="1866730" cy="1036098"/>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913664"/>
              <a:r>
                <a:rPr lang="en-US" sz="1500" dirty="0">
                  <a:solidFill>
                    <a:srgbClr val="FFFFFF">
                      <a:alpha val="99000"/>
                    </a:srgbClr>
                  </a:solidFill>
                  <a:ea typeface="Segoe UI" pitchFamily="34" charset="0"/>
                  <a:cs typeface="Segoe UI" pitchFamily="34" charset="0"/>
                </a:rPr>
                <a:t> </a:t>
              </a:r>
            </a:p>
          </p:txBody>
        </p:sp>
        <p:sp>
          <p:nvSpPr>
            <p:cNvPr id="79" name="TextBox 78"/>
            <p:cNvSpPr txBox="1"/>
            <p:nvPr/>
          </p:nvSpPr>
          <p:spPr bwMode="invGray">
            <a:xfrm>
              <a:off x="3453344" y="2724335"/>
              <a:ext cx="2253169" cy="89870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1800" dirty="0">
                  <a:solidFill>
                    <a:srgbClr val="FFFFFF">
                      <a:alpha val="99000"/>
                    </a:srgbClr>
                  </a:solidFill>
                  <a:ea typeface="Segoe UI" pitchFamily="34" charset="0"/>
                  <a:cs typeface="Segoe UI" pitchFamily="34" charset="0"/>
                </a:rPr>
                <a:t>Business Edition  </a:t>
              </a:r>
            </a:p>
          </p:txBody>
        </p:sp>
        <p:sp>
          <p:nvSpPr>
            <p:cNvPr id="95" name="Rectangle 94"/>
            <p:cNvSpPr/>
            <p:nvPr/>
          </p:nvSpPr>
          <p:spPr>
            <a:xfrm>
              <a:off x="3454575" y="3186927"/>
              <a:ext cx="2250708" cy="307776"/>
            </a:xfrm>
            <a:prstGeom prst="rect">
              <a:avLst/>
            </a:prstGeom>
          </p:spPr>
          <p:txBody>
            <a:bodyPr wrap="square">
              <a:spAutoFit/>
            </a:bodyPr>
            <a:lstStyle/>
            <a:p>
              <a:pPr algn="ctr" defTabSz="913703"/>
              <a:endParaRPr lang="en-US" sz="900" kern="0" dirty="0">
                <a:solidFill>
                  <a:srgbClr val="FFFFFF">
                    <a:alpha val="99000"/>
                  </a:srgbClr>
                </a:solidFill>
              </a:endParaRP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defTabSz="913703">
                <a:spcBef>
                  <a:spcPts val="900"/>
                </a:spcBef>
                <a:defRPr/>
              </a:pPr>
              <a:r>
                <a:rPr lang="en-US" sz="900" b="1" kern="0" dirty="0">
                  <a:solidFill>
                    <a:srgbClr val="FFFFFF">
                      <a:alpha val="99000"/>
                    </a:srgbClr>
                  </a:solidFill>
                </a:rPr>
                <a:t>Starting at $99.99/month</a:t>
              </a:r>
              <a:r>
                <a:rPr lang="en-US" sz="900" kern="0" dirty="0">
                  <a:solidFill>
                    <a:srgbClr val="FFFFFF">
                      <a:alpha val="99000"/>
                    </a:srgbClr>
                  </a:solidFill>
                </a:rPr>
                <a:t/>
              </a:r>
              <a:br>
                <a:rPr lang="en-US" sz="900" kern="0" dirty="0">
                  <a:solidFill>
                    <a:srgbClr val="FFFFFF">
                      <a:alpha val="99000"/>
                    </a:srgbClr>
                  </a:solidFill>
                </a:rPr>
              </a:br>
              <a:r>
                <a:rPr lang="en-US" sz="900" kern="0" dirty="0">
                  <a:solidFill>
                    <a:srgbClr val="FFFFFF">
                      <a:alpha val="99000"/>
                    </a:srgbClr>
                  </a:solidFill>
                </a:rPr>
                <a:t>(10-50 GB DB/month</a:t>
              </a:r>
              <a:r>
                <a:rPr lang="en-US" sz="800" kern="0" dirty="0">
                  <a:solidFill>
                    <a:srgbClr val="FFFFFF">
                      <a:alpha val="99000"/>
                    </a:srgbClr>
                  </a:solidFill>
                </a:rPr>
                <a:t>)</a:t>
              </a:r>
            </a:p>
          </p:txBody>
        </p:sp>
      </p:grpSp>
      <p:sp>
        <p:nvSpPr>
          <p:cNvPr id="102" name="TextBox 101"/>
          <p:cNvSpPr txBox="1"/>
          <p:nvPr/>
        </p:nvSpPr>
        <p:spPr>
          <a:xfrm>
            <a:off x="4771906" y="975575"/>
            <a:ext cx="2814411" cy="290849"/>
          </a:xfrm>
          <a:prstGeom prst="rect">
            <a:avLst/>
          </a:prstGeom>
          <a:noFill/>
        </p:spPr>
        <p:txBody>
          <a:bodyPr wrap="square" lIns="0" tIns="0" rIns="0" bIns="0" rtlCol="0">
            <a:spAutoFit/>
          </a:bodyPr>
          <a:lstStyle/>
          <a:p>
            <a:pPr defTabSz="913703">
              <a:lnSpc>
                <a:spcPct val="90000"/>
              </a:lnSpc>
              <a:spcBef>
                <a:spcPct val="20000"/>
              </a:spcBef>
              <a:buSzPct val="80000"/>
            </a:pPr>
            <a:r>
              <a:rPr lang="en-US" sz="2100" dirty="0">
                <a:gradFill>
                  <a:gsLst>
                    <a:gs pos="0">
                      <a:srgbClr val="292929">
                        <a:lumMod val="90000"/>
                        <a:lumOff val="10000"/>
                      </a:srgbClr>
                    </a:gs>
                    <a:gs pos="86000">
                      <a:srgbClr val="292929">
                        <a:lumMod val="90000"/>
                        <a:lumOff val="10000"/>
                      </a:srgbClr>
                    </a:gs>
                  </a:gsLst>
                  <a:lin ang="5400000" scaled="0"/>
                </a:gradFill>
              </a:rPr>
              <a:t>SQL Azure</a:t>
            </a:r>
          </a:p>
        </p:txBody>
      </p:sp>
    </p:spTree>
    <p:extLst>
      <p:ext uri="{BB962C8B-B14F-4D97-AF65-F5344CB8AC3E}">
        <p14:creationId xmlns:p14="http://schemas.microsoft.com/office/powerpoint/2010/main" val="39769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233705" y="231436"/>
            <a:ext cx="7992888" cy="490328"/>
          </a:xfrm>
        </p:spPr>
        <p:txBody>
          <a:bodyPr>
            <a:normAutofit fontScale="90000"/>
          </a:bodyPr>
          <a:lstStyle/>
          <a:p>
            <a:r>
              <a:rPr lang="en-US" dirty="0" smtClean="0">
                <a:latin typeface="Segoe Light" pitchFamily="34" charset="0"/>
              </a:rPr>
              <a:t>Windows Azure –</a:t>
            </a:r>
            <a:r>
              <a:rPr lang="ru-RU" dirty="0" smtClean="0">
                <a:latin typeface="Segoe Light" pitchFamily="34" charset="0"/>
              </a:rPr>
              <a:t> немного цифр</a:t>
            </a:r>
            <a:br>
              <a:rPr lang="ru-RU" dirty="0" smtClean="0">
                <a:latin typeface="Segoe Light" pitchFamily="34" charset="0"/>
              </a:rPr>
            </a:br>
            <a:endParaRPr lang="en-US" dirty="0">
              <a:latin typeface="Segoe Light" pitchFamily="34" charset="0"/>
            </a:endParaRPr>
          </a:p>
        </p:txBody>
      </p:sp>
      <p:pic>
        <p:nvPicPr>
          <p:cNvPr id="14338" name="Picture 2" descr="Azure stored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041548"/>
            <a:ext cx="4457700" cy="29432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5022060" y="1041546"/>
            <a:ext cx="3960528" cy="3420456"/>
          </a:xfrm>
          <a:prstGeom prst="rect">
            <a:avLst/>
          </a:prstGeom>
        </p:spPr>
        <p:txBody>
          <a:bodyPr lIns="91428" tIns="45714" rIns="91428" bIns="45714">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2400" dirty="0" smtClean="0">
                <a:latin typeface="Segoe Light" pitchFamily="34" charset="0"/>
              </a:rPr>
              <a:t>Облачное хранилище</a:t>
            </a:r>
            <a:r>
              <a:rPr lang="en-US" sz="2400" dirty="0" smtClean="0">
                <a:latin typeface="Segoe Light" pitchFamily="34" charset="0"/>
              </a:rPr>
              <a:t>:</a:t>
            </a:r>
            <a:endParaRPr lang="ru-RU" sz="2400" dirty="0" smtClean="0">
              <a:latin typeface="Segoe Light" pitchFamily="34" charset="0"/>
            </a:endParaRPr>
          </a:p>
          <a:p>
            <a:pPr marL="571428" indent="-571428">
              <a:buFont typeface="Arial" pitchFamily="34" charset="0"/>
              <a:buChar char="•"/>
            </a:pPr>
            <a:r>
              <a:rPr lang="ru-RU" sz="2400" dirty="0">
                <a:latin typeface="Segoe Light" pitchFamily="34" charset="0"/>
              </a:rPr>
              <a:t>с</a:t>
            </a:r>
            <a:r>
              <a:rPr lang="ru-RU" sz="2400" dirty="0" smtClean="0">
                <a:latin typeface="Segoe Light" pitchFamily="34" charset="0"/>
              </a:rPr>
              <a:t>ейчас вмещает более 4 триллионов объектов в облачном хранилище</a:t>
            </a:r>
          </a:p>
          <a:p>
            <a:pPr marL="571428" indent="-571428">
              <a:buFont typeface="Arial" pitchFamily="34" charset="0"/>
              <a:buChar char="•"/>
            </a:pPr>
            <a:r>
              <a:rPr lang="ru-RU" sz="2400" dirty="0" smtClean="0">
                <a:latin typeface="Segoe Light" pitchFamily="34" charset="0"/>
              </a:rPr>
              <a:t>270 000 обращений в среднем</a:t>
            </a:r>
          </a:p>
          <a:p>
            <a:pPr marL="571428" indent="-571428">
              <a:buFont typeface="Arial" pitchFamily="34" charset="0"/>
              <a:buChar char="•"/>
            </a:pPr>
            <a:r>
              <a:rPr lang="ru-RU" sz="2400" dirty="0" smtClean="0">
                <a:latin typeface="Segoe Light" pitchFamily="34" charset="0"/>
              </a:rPr>
              <a:t>Пиковая нагрузка - 860 000 обращений</a:t>
            </a:r>
            <a:endParaRPr lang="en-US" sz="2400" dirty="0" smtClean="0">
              <a:latin typeface="Segoe Light" pitchFamily="34" charset="0"/>
            </a:endParaRPr>
          </a:p>
          <a:p>
            <a:endParaRPr lang="ru-RU" sz="2400" dirty="0" smtClean="0">
              <a:latin typeface="Segoe Light" pitchFamily="34" charset="0"/>
            </a:endParaRPr>
          </a:p>
          <a:p>
            <a:endParaRPr lang="ru-RU" sz="2400" dirty="0" smtClean="0">
              <a:latin typeface="Segoe Light" pitchFamily="34" charset="0"/>
            </a:endParaRPr>
          </a:p>
          <a:p>
            <a:r>
              <a:rPr lang="ru-RU" sz="2400" dirty="0" smtClean="0">
                <a:latin typeface="Segoe Light" pitchFamily="34" charset="0"/>
              </a:rPr>
              <a:t/>
            </a:r>
            <a:br>
              <a:rPr lang="ru-RU" sz="2400" dirty="0" smtClean="0">
                <a:latin typeface="Segoe Light" pitchFamily="34" charset="0"/>
              </a:rPr>
            </a:br>
            <a:endParaRPr lang="en-US" sz="2400" dirty="0">
              <a:latin typeface="Segoe Light" pitchFamily="34" charset="0"/>
            </a:endParaRPr>
          </a:p>
        </p:txBody>
      </p:sp>
    </p:spTree>
    <p:extLst>
      <p:ext uri="{BB962C8B-B14F-4D97-AF65-F5344CB8AC3E}">
        <p14:creationId xmlns:p14="http://schemas.microsoft.com/office/powerpoint/2010/main" val="15096054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Cloud Power Dev Mgr- Data">
  <a:themeElements>
    <a:clrScheme name="Custom 1">
      <a:dk1>
        <a:srgbClr val="000000"/>
      </a:dk1>
      <a:lt1>
        <a:sysClr val="window" lastClr="FFFFFF"/>
      </a:lt1>
      <a:dk2>
        <a:srgbClr val="00AFDB"/>
      </a:dk2>
      <a:lt2>
        <a:srgbClr val="EEECE1"/>
      </a:lt2>
      <a:accent1>
        <a:srgbClr val="00AFDB"/>
      </a:accent1>
      <a:accent2>
        <a:srgbClr val="ABD9E9"/>
      </a:accent2>
      <a:accent3>
        <a:srgbClr val="FFFFFF"/>
      </a:accent3>
      <a:accent4>
        <a:srgbClr val="67A0F3"/>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570ae0aa-f748-4534-8478-fccc0711f5da"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E558EE-9BD7-4A6F-BEAC-38D31F85928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57FF58-6B10-4DB0-A511-1AA45E28E17A}">
  <ds:schemaRefs>
    <ds:schemaRef ds:uri="http://schemas.microsoft.com/sharepoint/v3/contenttype/forms"/>
  </ds:schemaRefs>
</ds:datastoreItem>
</file>

<file path=customXml/itemProps3.xml><?xml version="1.0" encoding="utf-8"?>
<ds:datastoreItem xmlns:ds="http://schemas.openxmlformats.org/officeDocument/2006/customXml" ds:itemID="{2E8303E9-29B4-4FA8-8D6C-077456D9569B}">
  <ds:schemaRefs>
    <ds:schemaRef ds:uri="http://schemas.microsoft.com/VisualStudio/2011/storyboarding/control"/>
  </ds:schemaRefs>
</ds:datastoreItem>
</file>

<file path=customXml/itemProps4.xml><?xml version="1.0" encoding="utf-8"?>
<ds:datastoreItem xmlns:ds="http://schemas.openxmlformats.org/officeDocument/2006/customXml" ds:itemID="{AC83CA1A-7465-44F2-A3CA-BC771AEE8B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4849</TotalTime>
  <Words>1605</Words>
  <Application>Microsoft Office PowerPoint</Application>
  <PresentationFormat>On-screen Show (16:9)</PresentationFormat>
  <Paragraphs>288</Paragraphs>
  <Slides>26</Slides>
  <Notes>11</Notes>
  <HiddenSlides>1</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26</vt:i4>
      </vt:variant>
    </vt:vector>
  </HeadingPairs>
  <TitlesOfParts>
    <vt:vector size="43" baseType="lpstr">
      <vt:lpstr>Segoe UI Light</vt:lpstr>
      <vt:lpstr>Segoe UI Symbol</vt:lpstr>
      <vt:lpstr>Segoe UI</vt:lpstr>
      <vt:lpstr>Arial</vt:lpstr>
      <vt:lpstr>Segoe Light</vt:lpstr>
      <vt:lpstr>Calibri</vt:lpstr>
      <vt:lpstr>Segoe UI Semibold</vt:lpstr>
      <vt:lpstr>Consolas</vt:lpstr>
      <vt:lpstr>Office Theme</vt:lpstr>
      <vt:lpstr>1_Office Theme</vt:lpstr>
      <vt:lpstr>MS1444_Windows Azure Template 16x9_r08a</vt:lpstr>
      <vt:lpstr>Metro_Template_Light_16x9</vt:lpstr>
      <vt:lpstr>1_Metro_Template_Light_16x9</vt:lpstr>
      <vt:lpstr>1_MS1444_Windows Azure Template 16x9_r08a</vt:lpstr>
      <vt:lpstr>2_MS1444_Windows Azure Template 16x9_r08a</vt:lpstr>
      <vt:lpstr>3_Cloud Power Dev Mgr- Data</vt:lpstr>
      <vt:lpstr>think-cell Slide</vt:lpstr>
      <vt:lpstr>Windows Azure – облачные сервисы для больших данных</vt:lpstr>
      <vt:lpstr>PowerPoint Presentation</vt:lpstr>
      <vt:lpstr>Windows Azure - инфраструктура </vt:lpstr>
      <vt:lpstr>Windows Azure - инфраструктура </vt:lpstr>
      <vt:lpstr>PowerPoint Presentation</vt:lpstr>
      <vt:lpstr>PowerPoint Presentation</vt:lpstr>
      <vt:lpstr>Windows Azure Виртуальные машины</vt:lpstr>
      <vt:lpstr>Windows Azure Хранилища данных</vt:lpstr>
      <vt:lpstr>Windows Azure – немного цифр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Bokov - abokov@microsoft.com</dc:creator>
  <cp:lastModifiedBy>Alexey Bokov</cp:lastModifiedBy>
  <cp:revision>208</cp:revision>
  <dcterms:created xsi:type="dcterms:W3CDTF">2012-03-27T06:37:55Z</dcterms:created>
  <dcterms:modified xsi:type="dcterms:W3CDTF">2014-02-24T08:33:43Z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IsMyDocuments">
    <vt:bool>true</vt:bool>
  </property>
  <property fmtid="{D5CDD505-2E9C-101B-9397-08002B2CF9AE}" pid="4" name="ContentTypeId">
    <vt:lpwstr>0x010100FA73AA01B4D1634CBDA2E333B4817ABB</vt:lpwstr>
  </property>
</Properties>
</file>